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10"/>
  </p:notesMasterIdLst>
  <p:handoutMasterIdLst>
    <p:handoutMasterId r:id="rId11"/>
  </p:handoutMasterIdLst>
  <p:sldIdLst>
    <p:sldId id="318" r:id="rId2"/>
    <p:sldId id="348" r:id="rId3"/>
    <p:sldId id="344" r:id="rId4"/>
    <p:sldId id="289" r:id="rId5"/>
    <p:sldId id="345" r:id="rId6"/>
    <p:sldId id="346" r:id="rId7"/>
    <p:sldId id="347" r:id="rId8"/>
    <p:sldId id="276" r:id="rId9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E36AF8D-5BEB-E041-9101-0495C1E2400F}">
          <p14:sldIdLst>
            <p14:sldId id="318"/>
            <p14:sldId id="348"/>
            <p14:sldId id="344"/>
            <p14:sldId id="289"/>
            <p14:sldId id="345"/>
            <p14:sldId id="346"/>
            <p14:sldId id="347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2B60"/>
    <a:srgbClr val="4FBFD3"/>
    <a:srgbClr val="E4067E"/>
    <a:srgbClr val="4F4C4E"/>
    <a:srgbClr val="808285"/>
    <a:srgbClr val="96004F"/>
    <a:srgbClr val="4D4D4F"/>
    <a:srgbClr val="C9C9C9"/>
    <a:srgbClr val="D385A9"/>
    <a:srgbClr val="C25B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Kujunduslaad 1 – rõhk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Kujunduslaad 1 – rõhk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112" autoAdjust="0"/>
  </p:normalViewPr>
  <p:slideViewPr>
    <p:cSldViewPr snapToGrid="0" snapToObjects="1" showGuides="1">
      <p:cViewPr>
        <p:scale>
          <a:sx n="48" d="100"/>
          <a:sy n="48" d="100"/>
        </p:scale>
        <p:origin x="67" y="6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7944"/>
    </p:cViewPr>
  </p:sorterViewPr>
  <p:notesViewPr>
    <p:cSldViewPr snapToGrid="0" snapToObjects="1">
      <p:cViewPr varScale="1">
        <p:scale>
          <a:sx n="84" d="100"/>
          <a:sy n="84" d="100"/>
        </p:scale>
        <p:origin x="319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7233B-0833-EF40-A4A4-4DDA2CCDF12B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8668B-42F9-8648-A8AF-436CB12C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76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A5CFB8B-B9EB-4E3F-B143-7BE1A009C8C1}" type="datetimeFigureOut">
              <a:rPr lang="en-US"/>
              <a:pPr>
                <a:defRPr/>
              </a:pPr>
              <a:t>2/28/2022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9D10C4C-EAC2-4D66-B9F8-E052F2E25BCC}" type="slidenum">
              <a:rPr lang="en-US" altLang="et-EE"/>
              <a:pPr>
                <a:defRPr/>
              </a:pPr>
              <a:t>‹#›</a:t>
            </a:fld>
            <a:endParaRPr lang="en-US" altLang="et-EE"/>
          </a:p>
        </p:txBody>
      </p:sp>
    </p:spTree>
    <p:extLst>
      <p:ext uri="{BB962C8B-B14F-4D97-AF65-F5344CB8AC3E}">
        <p14:creationId xmlns:p14="http://schemas.microsoft.com/office/powerpoint/2010/main" val="2034850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10C4C-EAC2-4D66-B9F8-E052F2E25BCC}" type="slidenum">
              <a:rPr lang="en-US" altLang="et-EE" smtClean="0"/>
              <a:pPr>
                <a:defRPr/>
              </a:pPr>
              <a:t>2</a:t>
            </a:fld>
            <a:endParaRPr lang="en-US" altLang="et-EE"/>
          </a:p>
        </p:txBody>
      </p:sp>
    </p:spTree>
    <p:extLst>
      <p:ext uri="{BB962C8B-B14F-4D97-AF65-F5344CB8AC3E}">
        <p14:creationId xmlns:p14="http://schemas.microsoft.com/office/powerpoint/2010/main" val="2261978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10C4C-EAC2-4D66-B9F8-E052F2E25BCC}" type="slidenum">
              <a:rPr lang="en-US" altLang="et-EE" smtClean="0"/>
              <a:pPr>
                <a:defRPr/>
              </a:pPr>
              <a:t>3</a:t>
            </a:fld>
            <a:endParaRPr lang="en-US" altLang="et-EE"/>
          </a:p>
        </p:txBody>
      </p:sp>
    </p:spTree>
    <p:extLst>
      <p:ext uri="{BB962C8B-B14F-4D97-AF65-F5344CB8AC3E}">
        <p14:creationId xmlns:p14="http://schemas.microsoft.com/office/powerpoint/2010/main" val="238239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10C4C-EAC2-4D66-B9F8-E052F2E25BCC}" type="slidenum">
              <a:rPr lang="en-US" altLang="et-EE" smtClean="0"/>
              <a:pPr>
                <a:defRPr/>
              </a:pPr>
              <a:t>4</a:t>
            </a:fld>
            <a:endParaRPr lang="en-US" altLang="et-EE"/>
          </a:p>
        </p:txBody>
      </p:sp>
    </p:spTree>
    <p:extLst>
      <p:ext uri="{BB962C8B-B14F-4D97-AF65-F5344CB8AC3E}">
        <p14:creationId xmlns:p14="http://schemas.microsoft.com/office/powerpoint/2010/main" val="1089522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10C4C-EAC2-4D66-B9F8-E052F2E25BCC}" type="slidenum">
              <a:rPr lang="en-US" altLang="et-EE" smtClean="0"/>
              <a:pPr>
                <a:defRPr/>
              </a:pPr>
              <a:t>5</a:t>
            </a:fld>
            <a:endParaRPr lang="en-US" altLang="et-EE"/>
          </a:p>
        </p:txBody>
      </p:sp>
    </p:spTree>
    <p:extLst>
      <p:ext uri="{BB962C8B-B14F-4D97-AF65-F5344CB8AC3E}">
        <p14:creationId xmlns:p14="http://schemas.microsoft.com/office/powerpoint/2010/main" val="1034859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10C4C-EAC2-4D66-B9F8-E052F2E25BCC}" type="slidenum">
              <a:rPr lang="en-US" altLang="et-EE" smtClean="0"/>
              <a:pPr>
                <a:defRPr/>
              </a:pPr>
              <a:t>6</a:t>
            </a:fld>
            <a:endParaRPr lang="en-US" altLang="et-EE"/>
          </a:p>
        </p:txBody>
      </p:sp>
    </p:spTree>
    <p:extLst>
      <p:ext uri="{BB962C8B-B14F-4D97-AF65-F5344CB8AC3E}">
        <p14:creationId xmlns:p14="http://schemas.microsoft.com/office/powerpoint/2010/main" val="3131221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10C4C-EAC2-4D66-B9F8-E052F2E25BCC}" type="slidenum">
              <a:rPr lang="en-US" altLang="et-EE" smtClean="0"/>
              <a:pPr>
                <a:defRPr/>
              </a:pPr>
              <a:t>7</a:t>
            </a:fld>
            <a:endParaRPr lang="en-US" altLang="et-EE"/>
          </a:p>
        </p:txBody>
      </p:sp>
    </p:spTree>
    <p:extLst>
      <p:ext uri="{BB962C8B-B14F-4D97-AF65-F5344CB8AC3E}">
        <p14:creationId xmlns:p14="http://schemas.microsoft.com/office/powerpoint/2010/main" val="1035908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aslaid ar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21094" r="-1" b="21589"/>
          <a:stretch/>
        </p:blipFill>
        <p:spPr>
          <a:xfrm>
            <a:off x="-15499" y="-23247"/>
            <a:ext cx="12207498" cy="4940618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>
          <a:xfrm>
            <a:off x="-1" y="1965075"/>
            <a:ext cx="12192000" cy="4892925"/>
            <a:chOff x="-1" y="1965075"/>
            <a:chExt cx="12192000" cy="4892925"/>
          </a:xfrm>
        </p:grpSpPr>
        <p:sp>
          <p:nvSpPr>
            <p:cNvPr id="10" name="Freeform 9"/>
            <p:cNvSpPr/>
            <p:nvPr userDrawn="1"/>
          </p:nvSpPr>
          <p:spPr>
            <a:xfrm>
              <a:off x="-1" y="3312687"/>
              <a:ext cx="12192000" cy="3545313"/>
            </a:xfrm>
            <a:custGeom>
              <a:avLst/>
              <a:gdLst>
                <a:gd name="connsiteX0" fmla="*/ 986101 w 12192000"/>
                <a:gd name="connsiteY0" fmla="*/ 0 h 3545313"/>
                <a:gd name="connsiteX1" fmla="*/ 12192000 w 12192000"/>
                <a:gd name="connsiteY1" fmla="*/ 0 h 3545313"/>
                <a:gd name="connsiteX2" fmla="*/ 12192000 w 12192000"/>
                <a:gd name="connsiteY2" fmla="*/ 510802 h 3545313"/>
                <a:gd name="connsiteX3" fmla="*/ 12192000 w 12192000"/>
                <a:gd name="connsiteY3" fmla="*/ 1543258 h 3545313"/>
                <a:gd name="connsiteX4" fmla="*/ 12192000 w 12192000"/>
                <a:gd name="connsiteY4" fmla="*/ 3545313 h 3545313"/>
                <a:gd name="connsiteX5" fmla="*/ 986101 w 12192000"/>
                <a:gd name="connsiteY5" fmla="*/ 3545313 h 3545313"/>
                <a:gd name="connsiteX6" fmla="*/ 475299 w 12192000"/>
                <a:gd name="connsiteY6" fmla="*/ 3545313 h 3545313"/>
                <a:gd name="connsiteX7" fmla="*/ 0 w 12192000"/>
                <a:gd name="connsiteY7" fmla="*/ 3545313 h 3545313"/>
                <a:gd name="connsiteX8" fmla="*/ 0 w 12192000"/>
                <a:gd name="connsiteY8" fmla="*/ 1543258 h 3545313"/>
                <a:gd name="connsiteX9" fmla="*/ 475299 w 12192000"/>
                <a:gd name="connsiteY9" fmla="*/ 1543258 h 3545313"/>
                <a:gd name="connsiteX10" fmla="*/ 475299 w 12192000"/>
                <a:gd name="connsiteY10" fmla="*/ 510802 h 3545313"/>
                <a:gd name="connsiteX11" fmla="*/ 986101 w 12192000"/>
                <a:gd name="connsiteY11" fmla="*/ 510802 h 35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3545313">
                  <a:moveTo>
                    <a:pt x="986101" y="0"/>
                  </a:moveTo>
                  <a:lnTo>
                    <a:pt x="12192000" y="0"/>
                  </a:lnTo>
                  <a:lnTo>
                    <a:pt x="12192000" y="510802"/>
                  </a:lnTo>
                  <a:lnTo>
                    <a:pt x="12192000" y="1543258"/>
                  </a:lnTo>
                  <a:lnTo>
                    <a:pt x="12192000" y="3545313"/>
                  </a:lnTo>
                  <a:lnTo>
                    <a:pt x="986101" y="3545313"/>
                  </a:lnTo>
                  <a:lnTo>
                    <a:pt x="475299" y="3545313"/>
                  </a:lnTo>
                  <a:lnTo>
                    <a:pt x="0" y="3545313"/>
                  </a:lnTo>
                  <a:lnTo>
                    <a:pt x="0" y="1543258"/>
                  </a:lnTo>
                  <a:lnTo>
                    <a:pt x="475299" y="1543258"/>
                  </a:lnTo>
                  <a:lnTo>
                    <a:pt x="475299" y="510802"/>
                  </a:lnTo>
                  <a:lnTo>
                    <a:pt x="986101" y="510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13" name="Picture 3" descr="C:\Users\ipihu\Desktop\logo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1965075"/>
              <a:ext cx="2449513" cy="137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3" descr="C:\Users\ipihu\Desktop\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1966097"/>
            <a:ext cx="24495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0" y="-9921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942276" y="4472120"/>
            <a:ext cx="8892396" cy="8528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3"/>
                </a:solidFill>
                <a:latin typeface="Verdana" charset="0"/>
              </a:defRPr>
            </a:lvl1pPr>
          </a:lstStyle>
          <a:p>
            <a:r>
              <a:rPr lang="et-EE" sz="3600" dirty="0"/>
              <a:t>Presentation </a:t>
            </a:r>
            <a:r>
              <a:rPr lang="et-EE" sz="3600" dirty="0" err="1"/>
              <a:t>title</a:t>
            </a:r>
            <a:endParaRPr lang="et-EE" sz="3600" dirty="0">
              <a:solidFill>
                <a:schemeClr val="accent1"/>
              </a:solidFill>
            </a:endParaRP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964578" y="5791200"/>
            <a:ext cx="4738535" cy="7827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800" dirty="0" err="1"/>
              <a:t>Name</a:t>
            </a:r>
            <a:r>
              <a:rPr lang="et-EE" sz="1800" dirty="0"/>
              <a:t> </a:t>
            </a:r>
            <a:r>
              <a:rPr lang="et-EE" sz="1800" dirty="0" err="1"/>
              <a:t>Familyname</a:t>
            </a:r>
            <a:br>
              <a:rPr lang="et-EE" sz="1800" dirty="0"/>
            </a:br>
            <a:r>
              <a:rPr lang="et-EE" sz="1800" dirty="0" err="1"/>
              <a:t>Faculty</a:t>
            </a:r>
            <a:r>
              <a:rPr lang="et-EE" sz="1800" dirty="0"/>
              <a:t> / </a:t>
            </a:r>
            <a:r>
              <a:rPr lang="et-EE" sz="1800" dirty="0" err="1"/>
              <a:t>Insitute</a:t>
            </a:r>
            <a:r>
              <a:rPr lang="et-EE" sz="18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Tallinn</a:t>
            </a:r>
            <a:r>
              <a:rPr lang="et-EE" sz="1800" dirty="0"/>
              <a:t> </a:t>
            </a:r>
            <a:r>
              <a:rPr lang="et-EE" sz="1800" dirty="0" err="1"/>
              <a:t>University</a:t>
            </a:r>
            <a:r>
              <a:rPr lang="et-EE" sz="1800" dirty="0"/>
              <a:t> of </a:t>
            </a:r>
            <a:r>
              <a:rPr lang="et-EE" sz="1800" dirty="0" err="1"/>
              <a:t>Technology</a:t>
            </a:r>
            <a:endParaRPr lang="et-EE" sz="180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942276" y="4961733"/>
            <a:ext cx="8892396" cy="4814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3"/>
                </a:solidFill>
                <a:latin typeface="Verdana" charset="0"/>
              </a:defRPr>
            </a:lvl1pPr>
          </a:lstStyle>
          <a:p>
            <a:r>
              <a:rPr lang="et-EE" sz="3600" dirty="0">
                <a:solidFill>
                  <a:schemeClr val="accent1"/>
                </a:solidFill>
              </a:rPr>
              <a:t>On </a:t>
            </a:r>
            <a:r>
              <a:rPr lang="et-EE" sz="3600" dirty="0" err="1">
                <a:solidFill>
                  <a:schemeClr val="accent1"/>
                </a:solidFill>
              </a:rPr>
              <a:t>two</a:t>
            </a:r>
            <a:r>
              <a:rPr lang="et-EE" sz="3600" dirty="0">
                <a:solidFill>
                  <a:schemeClr val="accent1"/>
                </a:solidFill>
              </a:rPr>
              <a:t> </a:t>
            </a:r>
            <a:r>
              <a:rPr lang="et-EE" sz="3600" dirty="0" err="1">
                <a:solidFill>
                  <a:schemeClr val="accent1"/>
                </a:solidFill>
              </a:rPr>
              <a:t>rows</a:t>
            </a:r>
            <a:r>
              <a:rPr lang="et-EE" sz="3600" dirty="0">
                <a:solidFill>
                  <a:schemeClr val="accent1"/>
                </a:solidFill>
              </a:rPr>
              <a:t> </a:t>
            </a:r>
            <a:r>
              <a:rPr lang="et-EE" sz="3600" dirty="0" err="1">
                <a:solidFill>
                  <a:schemeClr val="accent1"/>
                </a:solidFill>
              </a:rPr>
              <a:t>if</a:t>
            </a:r>
            <a:r>
              <a:rPr lang="et-EE" sz="3600" dirty="0">
                <a:solidFill>
                  <a:schemeClr val="accent1"/>
                </a:solidFill>
              </a:rPr>
              <a:t> </a:t>
            </a:r>
            <a:r>
              <a:rPr lang="et-EE" sz="3600" dirty="0" err="1">
                <a:solidFill>
                  <a:schemeClr val="accent1"/>
                </a:solidFill>
              </a:rPr>
              <a:t>necessary</a:t>
            </a:r>
            <a:endParaRPr lang="et-EE" sz="3600" dirty="0">
              <a:solidFill>
                <a:schemeClr val="accent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2623AA-F127-438E-83EA-5A4B108798AD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775767" y="6208816"/>
            <a:ext cx="1916097" cy="365125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+mn-lt"/>
              </a:defRPr>
            </a:lvl1pPr>
          </a:lstStyle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580372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549275"/>
            <a:ext cx="10656886" cy="844415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Presentation title on </a:t>
            </a:r>
          </a:p>
          <a:p>
            <a:pPr lvl="0"/>
            <a:r>
              <a:rPr lang="en-US" dirty="0"/>
              <a:t>two lines if necessary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171700" y="1628775"/>
            <a:ext cx="8964612" cy="627315"/>
          </a:xfrm>
          <a:prstGeom prst="rect">
            <a:avLst/>
          </a:prstGeom>
        </p:spPr>
        <p:txBody>
          <a:bodyPr lIns="0" tIns="0" rIns="0" bIns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2171700" y="2491176"/>
            <a:ext cx="8964611" cy="32778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picture</a:t>
            </a:r>
            <a:endParaRPr lang="en-US" noProof="0" dirty="0"/>
          </a:p>
        </p:txBody>
      </p:sp>
      <p:cxnSp>
        <p:nvCxnSpPr>
          <p:cNvPr id="6" name="Straight Connector 8"/>
          <p:cNvCxnSpPr/>
          <p:nvPr userDrawn="1"/>
        </p:nvCxnSpPr>
        <p:spPr>
          <a:xfrm>
            <a:off x="1698624" y="5775158"/>
            <a:ext cx="0" cy="57008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"/>
          <p:cNvSpPr txBox="1">
            <a:spLocks/>
          </p:cNvSpPr>
          <p:nvPr userDrawn="1"/>
        </p:nvSpPr>
        <p:spPr>
          <a:xfrm>
            <a:off x="1836653" y="5972632"/>
            <a:ext cx="3320138" cy="175132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kern="1200" cap="all" baseline="0">
                <a:solidFill>
                  <a:schemeClr val="accent2"/>
                </a:solidFill>
                <a:latin typeface="Verdana" charset="0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altLang="en-US" sz="1200" b="0" dirty="0"/>
              <a:t>TALLINN UNIVERSITY OF TECHNOLOGY</a:t>
            </a:r>
            <a:endParaRPr lang="en-US" alt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3752270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he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21094" r="-1" b="21589"/>
          <a:stretch/>
        </p:blipFill>
        <p:spPr>
          <a:xfrm>
            <a:off x="-15499" y="-23247"/>
            <a:ext cx="12207498" cy="494061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-1" y="1965075"/>
            <a:ext cx="12192000" cy="4892925"/>
            <a:chOff x="-1" y="1965075"/>
            <a:chExt cx="12192000" cy="4892925"/>
          </a:xfrm>
        </p:grpSpPr>
        <p:sp>
          <p:nvSpPr>
            <p:cNvPr id="7" name="Freeform 6"/>
            <p:cNvSpPr/>
            <p:nvPr userDrawn="1"/>
          </p:nvSpPr>
          <p:spPr>
            <a:xfrm>
              <a:off x="-1" y="3312687"/>
              <a:ext cx="12192000" cy="3545313"/>
            </a:xfrm>
            <a:custGeom>
              <a:avLst/>
              <a:gdLst>
                <a:gd name="connsiteX0" fmla="*/ 986101 w 12192000"/>
                <a:gd name="connsiteY0" fmla="*/ 0 h 3545313"/>
                <a:gd name="connsiteX1" fmla="*/ 12192000 w 12192000"/>
                <a:gd name="connsiteY1" fmla="*/ 0 h 3545313"/>
                <a:gd name="connsiteX2" fmla="*/ 12192000 w 12192000"/>
                <a:gd name="connsiteY2" fmla="*/ 510802 h 3545313"/>
                <a:gd name="connsiteX3" fmla="*/ 12192000 w 12192000"/>
                <a:gd name="connsiteY3" fmla="*/ 1543258 h 3545313"/>
                <a:gd name="connsiteX4" fmla="*/ 12192000 w 12192000"/>
                <a:gd name="connsiteY4" fmla="*/ 3545313 h 3545313"/>
                <a:gd name="connsiteX5" fmla="*/ 986101 w 12192000"/>
                <a:gd name="connsiteY5" fmla="*/ 3545313 h 3545313"/>
                <a:gd name="connsiteX6" fmla="*/ 475299 w 12192000"/>
                <a:gd name="connsiteY6" fmla="*/ 3545313 h 3545313"/>
                <a:gd name="connsiteX7" fmla="*/ 0 w 12192000"/>
                <a:gd name="connsiteY7" fmla="*/ 3545313 h 3545313"/>
                <a:gd name="connsiteX8" fmla="*/ 0 w 12192000"/>
                <a:gd name="connsiteY8" fmla="*/ 1543258 h 3545313"/>
                <a:gd name="connsiteX9" fmla="*/ 475299 w 12192000"/>
                <a:gd name="connsiteY9" fmla="*/ 1543258 h 3545313"/>
                <a:gd name="connsiteX10" fmla="*/ 475299 w 12192000"/>
                <a:gd name="connsiteY10" fmla="*/ 510802 h 3545313"/>
                <a:gd name="connsiteX11" fmla="*/ 986101 w 12192000"/>
                <a:gd name="connsiteY11" fmla="*/ 510802 h 35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3545313">
                  <a:moveTo>
                    <a:pt x="986101" y="0"/>
                  </a:moveTo>
                  <a:lnTo>
                    <a:pt x="12192000" y="0"/>
                  </a:lnTo>
                  <a:lnTo>
                    <a:pt x="12192000" y="510802"/>
                  </a:lnTo>
                  <a:lnTo>
                    <a:pt x="12192000" y="1543258"/>
                  </a:lnTo>
                  <a:lnTo>
                    <a:pt x="12192000" y="3545313"/>
                  </a:lnTo>
                  <a:lnTo>
                    <a:pt x="986101" y="3545313"/>
                  </a:lnTo>
                  <a:lnTo>
                    <a:pt x="475299" y="3545313"/>
                  </a:lnTo>
                  <a:lnTo>
                    <a:pt x="0" y="3545313"/>
                  </a:lnTo>
                  <a:lnTo>
                    <a:pt x="0" y="1543258"/>
                  </a:lnTo>
                  <a:lnTo>
                    <a:pt x="475299" y="1543258"/>
                  </a:lnTo>
                  <a:lnTo>
                    <a:pt x="475299" y="510802"/>
                  </a:lnTo>
                  <a:lnTo>
                    <a:pt x="986101" y="510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8" name="Picture 3" descr="C:\Users\ipihu\Desktop\logo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1965075"/>
              <a:ext cx="2449513" cy="137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982403" y="4797923"/>
            <a:ext cx="10159444" cy="16347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cap="all" baseline="0">
                <a:solidFill>
                  <a:schemeClr val="accent3"/>
                </a:solidFill>
                <a:latin typeface="Verdana" charset="0"/>
              </a:defRPr>
            </a:lvl1pPr>
            <a:lvl2pPr marL="0" indent="0">
              <a:spcBef>
                <a:spcPts val="1000"/>
              </a:spcBef>
              <a:buFontTx/>
              <a:buNone/>
              <a:defRPr sz="1600" b="0">
                <a:solidFill>
                  <a:schemeClr val="accent2"/>
                </a:solidFill>
              </a:defRPr>
            </a:lvl2pPr>
          </a:lstStyle>
          <a:p>
            <a:r>
              <a:rPr lang="et-EE" altLang="en-US" sz="2900" dirty="0" err="1">
                <a:solidFill>
                  <a:schemeClr val="tx2"/>
                </a:solidFill>
              </a:rPr>
              <a:t>Intermediate</a:t>
            </a:r>
            <a:r>
              <a:rPr lang="et-EE" altLang="en-US" sz="2900" dirty="0">
                <a:solidFill>
                  <a:schemeClr val="tx2"/>
                </a:solidFill>
              </a:rPr>
              <a:t> </a:t>
            </a:r>
            <a:r>
              <a:rPr lang="et-EE" altLang="en-US" sz="2900" dirty="0" err="1">
                <a:solidFill>
                  <a:schemeClr val="tx2"/>
                </a:solidFill>
              </a:rPr>
              <a:t>slide</a:t>
            </a:r>
            <a:r>
              <a:rPr lang="et-EE" altLang="en-US" sz="2900" dirty="0">
                <a:solidFill>
                  <a:schemeClr val="tx2"/>
                </a:solidFill>
              </a:rPr>
              <a:t> </a:t>
            </a:r>
            <a:r>
              <a:rPr lang="et-EE" altLang="en-US" sz="2900" dirty="0" err="1">
                <a:solidFill>
                  <a:schemeClr val="tx2"/>
                </a:solidFill>
              </a:rPr>
              <a:t>title</a:t>
            </a:r>
            <a:endParaRPr lang="et-EE" altLang="en-US" sz="29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altLang="en-US" sz="2900" dirty="0" err="1">
                <a:solidFill>
                  <a:schemeClr val="accent1"/>
                </a:solidFill>
              </a:rPr>
              <a:t>If</a:t>
            </a:r>
            <a:r>
              <a:rPr lang="et-EE" altLang="en-US" sz="2900" dirty="0">
                <a:solidFill>
                  <a:schemeClr val="accent1"/>
                </a:solidFill>
              </a:rPr>
              <a:t> </a:t>
            </a:r>
            <a:r>
              <a:rPr lang="et-EE" altLang="en-US" sz="2900" dirty="0" err="1">
                <a:solidFill>
                  <a:schemeClr val="accent1"/>
                </a:solidFill>
              </a:rPr>
              <a:t>necessary</a:t>
            </a:r>
            <a:r>
              <a:rPr lang="et-EE" altLang="en-US" sz="2900" dirty="0">
                <a:solidFill>
                  <a:schemeClr val="accent1"/>
                </a:solidFill>
              </a:rPr>
              <a:t> on </a:t>
            </a:r>
            <a:r>
              <a:rPr lang="et-EE" altLang="en-US" sz="2900" dirty="0" err="1">
                <a:solidFill>
                  <a:schemeClr val="accent1"/>
                </a:solidFill>
              </a:rPr>
              <a:t>two</a:t>
            </a:r>
            <a:endParaRPr lang="et-EE" altLang="en-US" sz="2900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altLang="en-US" sz="2900" dirty="0" err="1">
                <a:solidFill>
                  <a:schemeClr val="accent1"/>
                </a:solidFill>
              </a:rPr>
              <a:t>Or</a:t>
            </a:r>
            <a:r>
              <a:rPr lang="et-EE" altLang="en-US" sz="2900" dirty="0">
                <a:solidFill>
                  <a:schemeClr val="accent1"/>
                </a:solidFill>
              </a:rPr>
              <a:t> </a:t>
            </a:r>
            <a:r>
              <a:rPr lang="et-EE" altLang="en-US" sz="2900" dirty="0" err="1">
                <a:solidFill>
                  <a:schemeClr val="accent1"/>
                </a:solidFill>
              </a:rPr>
              <a:t>three</a:t>
            </a:r>
            <a:r>
              <a:rPr lang="et-EE" altLang="en-US" sz="2900" dirty="0">
                <a:solidFill>
                  <a:schemeClr val="accent1"/>
                </a:solidFill>
              </a:rPr>
              <a:t> </a:t>
            </a:r>
            <a:r>
              <a:rPr lang="et-EE" altLang="en-US" sz="2900" dirty="0" err="1">
                <a:solidFill>
                  <a:schemeClr val="accent1"/>
                </a:solidFill>
              </a:rPr>
              <a:t>rows</a:t>
            </a:r>
            <a:endParaRPr lang="en-US" altLang="en-US" sz="2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839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imane 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21094" r="-1" b="21589"/>
          <a:stretch/>
        </p:blipFill>
        <p:spPr>
          <a:xfrm>
            <a:off x="-15499" y="-23247"/>
            <a:ext cx="12207498" cy="4940618"/>
          </a:xfrm>
          <a:prstGeom prst="rect">
            <a:avLst/>
          </a:prstGeom>
        </p:spPr>
      </p:pic>
      <p:sp>
        <p:nvSpPr>
          <p:cNvPr id="15" name="Freeform 14"/>
          <p:cNvSpPr/>
          <p:nvPr userDrawn="1"/>
        </p:nvSpPr>
        <p:spPr>
          <a:xfrm>
            <a:off x="-1" y="3312687"/>
            <a:ext cx="12192000" cy="3545313"/>
          </a:xfrm>
          <a:custGeom>
            <a:avLst/>
            <a:gdLst>
              <a:gd name="connsiteX0" fmla="*/ 986101 w 12192000"/>
              <a:gd name="connsiteY0" fmla="*/ 0 h 3545313"/>
              <a:gd name="connsiteX1" fmla="*/ 12192000 w 12192000"/>
              <a:gd name="connsiteY1" fmla="*/ 0 h 3545313"/>
              <a:gd name="connsiteX2" fmla="*/ 12192000 w 12192000"/>
              <a:gd name="connsiteY2" fmla="*/ 510802 h 3545313"/>
              <a:gd name="connsiteX3" fmla="*/ 12192000 w 12192000"/>
              <a:gd name="connsiteY3" fmla="*/ 1543258 h 3545313"/>
              <a:gd name="connsiteX4" fmla="*/ 12192000 w 12192000"/>
              <a:gd name="connsiteY4" fmla="*/ 3545313 h 3545313"/>
              <a:gd name="connsiteX5" fmla="*/ 986101 w 12192000"/>
              <a:gd name="connsiteY5" fmla="*/ 3545313 h 3545313"/>
              <a:gd name="connsiteX6" fmla="*/ 475299 w 12192000"/>
              <a:gd name="connsiteY6" fmla="*/ 3545313 h 3545313"/>
              <a:gd name="connsiteX7" fmla="*/ 0 w 12192000"/>
              <a:gd name="connsiteY7" fmla="*/ 3545313 h 3545313"/>
              <a:gd name="connsiteX8" fmla="*/ 0 w 12192000"/>
              <a:gd name="connsiteY8" fmla="*/ 1543258 h 3545313"/>
              <a:gd name="connsiteX9" fmla="*/ 475299 w 12192000"/>
              <a:gd name="connsiteY9" fmla="*/ 1543258 h 3545313"/>
              <a:gd name="connsiteX10" fmla="*/ 475299 w 12192000"/>
              <a:gd name="connsiteY10" fmla="*/ 510802 h 3545313"/>
              <a:gd name="connsiteX11" fmla="*/ 986101 w 12192000"/>
              <a:gd name="connsiteY11" fmla="*/ 510802 h 354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545313">
                <a:moveTo>
                  <a:pt x="986101" y="0"/>
                </a:moveTo>
                <a:lnTo>
                  <a:pt x="12192000" y="0"/>
                </a:lnTo>
                <a:lnTo>
                  <a:pt x="12192000" y="510802"/>
                </a:lnTo>
                <a:lnTo>
                  <a:pt x="12192000" y="1543258"/>
                </a:lnTo>
                <a:lnTo>
                  <a:pt x="12192000" y="3545313"/>
                </a:lnTo>
                <a:lnTo>
                  <a:pt x="986101" y="3545313"/>
                </a:lnTo>
                <a:lnTo>
                  <a:pt x="475299" y="3545313"/>
                </a:lnTo>
                <a:lnTo>
                  <a:pt x="0" y="3545313"/>
                </a:lnTo>
                <a:lnTo>
                  <a:pt x="0" y="1543258"/>
                </a:lnTo>
                <a:lnTo>
                  <a:pt x="475299" y="1543258"/>
                </a:lnTo>
                <a:lnTo>
                  <a:pt x="475299" y="510802"/>
                </a:lnTo>
                <a:lnTo>
                  <a:pt x="986101" y="5108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93884" y="1958640"/>
            <a:ext cx="2447645" cy="1370681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0" y="-9921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982403" y="4797922"/>
            <a:ext cx="10159444" cy="163897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cap="all" baseline="0">
                <a:solidFill>
                  <a:srgbClr val="332B60"/>
                </a:solidFill>
                <a:latin typeface="Verdana" charset="0"/>
              </a:defRPr>
            </a:lvl1pPr>
            <a:lvl2pPr marL="0" indent="0">
              <a:spcBef>
                <a:spcPts val="1000"/>
              </a:spcBef>
              <a:buFontTx/>
              <a:buNone/>
              <a:defRPr sz="1600" b="0">
                <a:solidFill>
                  <a:schemeClr val="accent2"/>
                </a:solidFill>
              </a:defRPr>
            </a:lvl2pPr>
          </a:lstStyle>
          <a:p>
            <a:r>
              <a:rPr lang="en-US" altLang="en-US" dirty="0"/>
              <a:t>TALLINN</a:t>
            </a:r>
            <a:r>
              <a:rPr lang="et-EE" altLang="en-US" dirty="0"/>
              <a:t> UNIVERSITY OF TECHNOLOGY</a:t>
            </a:r>
            <a:endParaRPr lang="en-US" altLang="en-US" dirty="0"/>
          </a:p>
          <a:p>
            <a:r>
              <a:rPr lang="en-US" altLang="en-US" sz="1700" cap="none" dirty="0">
                <a:solidFill>
                  <a:schemeClr val="accent2"/>
                </a:solidFill>
                <a:latin typeface="Verdana" panose="020B0604030504040204" pitchFamily="34" charset="0"/>
              </a:rPr>
              <a:t>t</a:t>
            </a:r>
            <a:r>
              <a:rPr lang="et-EE" altLang="en-US" sz="1700" cap="none" dirty="0" err="1">
                <a:solidFill>
                  <a:schemeClr val="accent2"/>
                </a:solidFill>
                <a:latin typeface="Verdana" panose="020B0604030504040204" pitchFamily="34" charset="0"/>
              </a:rPr>
              <a:t>altech</a:t>
            </a:r>
            <a:r>
              <a:rPr lang="en-US" altLang="en-US" sz="1700" cap="none" dirty="0">
                <a:solidFill>
                  <a:schemeClr val="accent2"/>
                </a:solidFill>
                <a:latin typeface="Verdana" panose="020B0604030504040204" pitchFamily="34" charset="0"/>
              </a:rPr>
              <a:t>.</a:t>
            </a:r>
            <a:r>
              <a:rPr lang="en-US" altLang="en-US" sz="1700" cap="none" dirty="0" err="1">
                <a:solidFill>
                  <a:schemeClr val="accent2"/>
                </a:solidFill>
                <a:latin typeface="Verdana" panose="020B0604030504040204" pitchFamily="34" charset="0"/>
              </a:rPr>
              <a:t>ee</a:t>
            </a:r>
            <a:r>
              <a:rPr lang="et-EE" altLang="en-US" sz="1700" cap="none" dirty="0">
                <a:solidFill>
                  <a:schemeClr val="accent2"/>
                </a:solidFill>
                <a:latin typeface="Verdana" panose="020B0604030504040204" pitchFamily="34" charset="0"/>
              </a:rPr>
              <a:t>/</a:t>
            </a:r>
            <a:r>
              <a:rPr lang="et-EE" altLang="en-US" sz="1700" cap="none" dirty="0" err="1">
                <a:solidFill>
                  <a:schemeClr val="accent2"/>
                </a:solidFill>
                <a:latin typeface="Verdana" panose="020B0604030504040204" pitchFamily="34" charset="0"/>
              </a:rPr>
              <a:t>en</a:t>
            </a:r>
            <a:endParaRPr lang="en-US" altLang="en-US" sz="1700" cap="none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13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4" y="549275"/>
            <a:ext cx="10494517" cy="810888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Presentation title on </a:t>
            </a:r>
          </a:p>
          <a:p>
            <a:pPr lvl="0"/>
            <a:r>
              <a:rPr lang="en-US" dirty="0"/>
              <a:t>two lines if necessary</a:t>
            </a:r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171700" y="1628776"/>
            <a:ext cx="8802242" cy="4140200"/>
          </a:xfrm>
          <a:prstGeom prst="rect">
            <a:avLst/>
          </a:prstGeom>
        </p:spPr>
        <p:txBody>
          <a:bodyPr lIns="0" tIns="0" rIns="0" bIns="0"/>
          <a:lstStyle>
            <a:lvl1pPr marL="28575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lang="en-US" altLang="en-US" sz="1800" smtClean="0">
                <a:solidFill>
                  <a:srgbClr val="332B60"/>
                </a:solidFill>
              </a:defRPr>
            </a:lvl1pPr>
            <a:lvl2pPr marL="742950" indent="-285750">
              <a:buClr>
                <a:srgbClr val="E4067E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2pPr>
            <a:lvl3pPr marL="120015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3pPr>
            <a:lvl4pPr marL="1657350" indent="-285750"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4pPr>
            <a:lvl5pPr marL="20574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5pPr>
            <a:lvl6pPr marL="25146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6pPr>
            <a:lvl7pPr>
              <a:defRPr sz="1800">
                <a:solidFill>
                  <a:srgbClr val="332B60"/>
                </a:solidFill>
              </a:defRPr>
            </a:lvl7pPr>
          </a:lstStyle>
          <a:p>
            <a:pPr>
              <a:buClr>
                <a:srgbClr val="E4067E"/>
              </a:buClr>
            </a:pP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Vivamus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hendrerit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.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Proin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dapibus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.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Praesent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ultrice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ces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nulla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sit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amet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lacus.</a:t>
            </a:r>
          </a:p>
          <a:p>
            <a:pPr lvl="1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sz="1800" dirty="0" err="1">
                <a:solidFill>
                  <a:srgbClr val="332B60"/>
                </a:solidFill>
              </a:rPr>
              <a:t>Ut</a:t>
            </a:r>
            <a:r>
              <a:rPr lang="en-US" altLang="en-US" sz="1800" dirty="0">
                <a:solidFill>
                  <a:srgbClr val="332B60"/>
                </a:solidFill>
              </a:rPr>
              <a:t> vitae </a:t>
            </a:r>
            <a:r>
              <a:rPr lang="en-US" altLang="en-US" sz="1800" dirty="0" err="1">
                <a:solidFill>
                  <a:srgbClr val="332B60"/>
                </a:solidFill>
              </a:rPr>
              <a:t>nunc</a:t>
            </a:r>
            <a:r>
              <a:rPr lang="en-US" altLang="en-US" sz="1800" dirty="0">
                <a:solidFill>
                  <a:srgbClr val="332B60"/>
                </a:solidFill>
              </a:rPr>
              <a:t> non </a:t>
            </a:r>
            <a:r>
              <a:rPr lang="en-US" altLang="en-US" sz="1800" dirty="0" err="1">
                <a:solidFill>
                  <a:srgbClr val="332B60"/>
                </a:solidFill>
              </a:rPr>
              <a:t>pede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tristique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sagittis</a:t>
            </a:r>
            <a:r>
              <a:rPr lang="en-US" altLang="en-US" sz="1800" dirty="0">
                <a:solidFill>
                  <a:srgbClr val="332B60"/>
                </a:solidFill>
              </a:rPr>
              <a:t>. </a:t>
            </a:r>
            <a:r>
              <a:rPr lang="en-US" altLang="en-US" sz="1800" dirty="0" err="1">
                <a:solidFill>
                  <a:srgbClr val="332B60"/>
                </a:solidFill>
              </a:rPr>
              <a:t>Aliquam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imperdiet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elit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vel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justo</a:t>
            </a:r>
            <a:r>
              <a:rPr lang="en-US" altLang="en-US" sz="1800" dirty="0">
                <a:solidFill>
                  <a:srgbClr val="332B60"/>
                </a:solidFill>
              </a:rPr>
              <a:t>. </a:t>
            </a:r>
          </a:p>
          <a:p>
            <a:pPr lvl="2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sz="1800" dirty="0" err="1">
                <a:solidFill>
                  <a:srgbClr val="332B60"/>
                </a:solidFill>
              </a:rPr>
              <a:t>Quisque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porttitor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imperiandiet</a:t>
            </a:r>
            <a:r>
              <a:rPr lang="en-US" altLang="en-US" sz="1800" dirty="0">
                <a:solidFill>
                  <a:srgbClr val="332B60"/>
                </a:solidFill>
              </a:rPr>
              <a:t> qua.</a:t>
            </a:r>
          </a:p>
          <a:p>
            <a:pPr lvl="3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dirty="0" err="1">
                <a:solidFill>
                  <a:srgbClr val="332B60"/>
                </a:solidFill>
              </a:rPr>
              <a:t>Phasellus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vel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lectus</a:t>
            </a:r>
            <a:r>
              <a:rPr lang="en-US" altLang="en-US" dirty="0">
                <a:solidFill>
                  <a:srgbClr val="332B60"/>
                </a:solidFill>
              </a:rPr>
              <a:t> at </a:t>
            </a:r>
            <a:r>
              <a:rPr lang="en-US" altLang="en-US" dirty="0" err="1">
                <a:solidFill>
                  <a:srgbClr val="332B60"/>
                </a:solidFill>
              </a:rPr>
              <a:t>orci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ornare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ultrices</a:t>
            </a:r>
            <a:r>
              <a:rPr lang="en-US" altLang="en-US" dirty="0">
                <a:solidFill>
                  <a:srgbClr val="332B60"/>
                </a:solidFill>
              </a:rPr>
              <a:t>. Viva </a:t>
            </a:r>
            <a:r>
              <a:rPr lang="en-US" altLang="en-US" dirty="0" err="1">
                <a:solidFill>
                  <a:srgbClr val="332B60"/>
                </a:solidFill>
              </a:rPr>
              <a:t>etmus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justo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est</a:t>
            </a:r>
            <a:r>
              <a:rPr lang="en-US" altLang="en-US" dirty="0">
                <a:solidFill>
                  <a:srgbClr val="332B60"/>
                </a:solidFill>
              </a:rPr>
              <a:t>, </a:t>
            </a:r>
            <a:r>
              <a:rPr lang="en-US" altLang="en-US" dirty="0" err="1">
                <a:solidFill>
                  <a:srgbClr val="332B60"/>
                </a:solidFill>
              </a:rPr>
              <a:t>vulputate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eu</a:t>
            </a:r>
            <a:r>
              <a:rPr lang="et-EE" altLang="en-US" dirty="0">
                <a:solidFill>
                  <a:srgbClr val="332B60"/>
                </a:solidFill>
              </a:rPr>
              <a:t>.</a:t>
            </a:r>
          </a:p>
          <a:p>
            <a:pPr lvl="4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t-EE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Phasellus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vel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lectus</a:t>
            </a:r>
            <a:r>
              <a:rPr lang="en-US" altLang="en-US" dirty="0">
                <a:solidFill>
                  <a:srgbClr val="332B60"/>
                </a:solidFill>
              </a:rPr>
              <a:t> at </a:t>
            </a:r>
            <a:r>
              <a:rPr lang="en-US" altLang="en-US" dirty="0" err="1">
                <a:solidFill>
                  <a:srgbClr val="332B60"/>
                </a:solidFill>
              </a:rPr>
              <a:t>orci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ornare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ultrices</a:t>
            </a:r>
            <a:r>
              <a:rPr lang="en-US" altLang="en-US" dirty="0">
                <a:solidFill>
                  <a:srgbClr val="332B60"/>
                </a:solidFill>
              </a:rPr>
              <a:t>. Viva </a:t>
            </a:r>
            <a:r>
              <a:rPr lang="en-US" altLang="en-US" dirty="0" err="1">
                <a:solidFill>
                  <a:srgbClr val="332B60"/>
                </a:solidFill>
              </a:rPr>
              <a:t>etmus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justo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est</a:t>
            </a:r>
            <a:r>
              <a:rPr lang="en-US" altLang="en-US" dirty="0">
                <a:solidFill>
                  <a:srgbClr val="332B60"/>
                </a:solidFill>
              </a:rPr>
              <a:t>, </a:t>
            </a:r>
            <a:r>
              <a:rPr lang="en-US" altLang="en-US" dirty="0" err="1">
                <a:solidFill>
                  <a:srgbClr val="332B60"/>
                </a:solidFill>
              </a:rPr>
              <a:t>vulputate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eu</a:t>
            </a:r>
            <a:r>
              <a:rPr lang="et-EE" altLang="en-US" dirty="0">
                <a:solidFill>
                  <a:srgbClr val="332B60"/>
                </a:solidFill>
              </a:rPr>
              <a:t>.</a:t>
            </a:r>
          </a:p>
          <a:p>
            <a:pPr lvl="5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dirty="0" err="1">
                <a:solidFill>
                  <a:srgbClr val="332B60"/>
                </a:solidFill>
              </a:rPr>
              <a:t>Phasellus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vel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lectus</a:t>
            </a:r>
            <a:r>
              <a:rPr lang="en-US" altLang="en-US" dirty="0">
                <a:solidFill>
                  <a:srgbClr val="332B60"/>
                </a:solidFill>
              </a:rPr>
              <a:t> at </a:t>
            </a:r>
            <a:r>
              <a:rPr lang="en-US" altLang="en-US" dirty="0" err="1">
                <a:solidFill>
                  <a:srgbClr val="332B60"/>
                </a:solidFill>
              </a:rPr>
              <a:t>orci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ornare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ultrices</a:t>
            </a:r>
            <a:r>
              <a:rPr lang="en-US" altLang="en-US" dirty="0">
                <a:solidFill>
                  <a:srgbClr val="332B60"/>
                </a:solidFill>
              </a:rPr>
              <a:t>. Viva </a:t>
            </a:r>
            <a:r>
              <a:rPr lang="en-US" altLang="en-US" dirty="0" err="1">
                <a:solidFill>
                  <a:srgbClr val="332B60"/>
                </a:solidFill>
              </a:rPr>
              <a:t>etmus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justo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est</a:t>
            </a:r>
            <a:r>
              <a:rPr lang="en-US" altLang="en-US" dirty="0">
                <a:solidFill>
                  <a:srgbClr val="332B60"/>
                </a:solidFill>
              </a:rPr>
              <a:t>, </a:t>
            </a:r>
            <a:r>
              <a:rPr lang="en-US" altLang="en-US" dirty="0" err="1">
                <a:solidFill>
                  <a:srgbClr val="332B60"/>
                </a:solidFill>
              </a:rPr>
              <a:t>vulputate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eu</a:t>
            </a:r>
            <a:r>
              <a:rPr lang="et-EE" altLang="en-US" dirty="0">
                <a:solidFill>
                  <a:srgbClr val="332B60"/>
                </a:solidFill>
              </a:rPr>
              <a:t>.</a:t>
            </a:r>
            <a:endParaRPr lang="en-US" altLang="en-US" dirty="0">
              <a:solidFill>
                <a:srgbClr val="332B60"/>
              </a:solidFill>
            </a:endParaRPr>
          </a:p>
          <a:p>
            <a:pPr>
              <a:buClr>
                <a:srgbClr val="E4067E"/>
              </a:buClr>
            </a:pPr>
            <a:r>
              <a:rPr lang="et-EE" altLang="en-US" sz="1800" dirty="0">
                <a:solidFill>
                  <a:srgbClr val="332B60"/>
                </a:solidFill>
                <a:latin typeface="+mn-lt"/>
              </a:rPr>
              <a:t>B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ibendum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hendrerit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,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rutrum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ut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,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turpis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.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Sed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velit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. </a:t>
            </a:r>
          </a:p>
          <a:p>
            <a:pPr lvl="1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sz="1800" dirty="0" err="1">
                <a:solidFill>
                  <a:srgbClr val="332B60"/>
                </a:solidFill>
              </a:rPr>
              <a:t>Sed</a:t>
            </a:r>
            <a:r>
              <a:rPr lang="en-US" altLang="en-US" sz="1800" dirty="0">
                <a:solidFill>
                  <a:srgbClr val="332B60"/>
                </a:solidFill>
              </a:rPr>
              <a:t> semper </a:t>
            </a:r>
            <a:r>
              <a:rPr lang="en-US" altLang="en-US" sz="1800" dirty="0" err="1">
                <a:solidFill>
                  <a:srgbClr val="332B60"/>
                </a:solidFill>
              </a:rPr>
              <a:t>augue</a:t>
            </a:r>
            <a:r>
              <a:rPr lang="en-US" altLang="en-US" sz="1800" dirty="0">
                <a:solidFill>
                  <a:srgbClr val="332B60"/>
                </a:solidFill>
              </a:rPr>
              <a:t>.</a:t>
            </a:r>
          </a:p>
          <a:p>
            <a:pPr marL="2514600" marR="0" lvl="5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lang="et-EE" dirty="0"/>
          </a:p>
          <a:p>
            <a:pPr marL="2057400" marR="0" lvl="4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lang="et-EE" dirty="0"/>
          </a:p>
          <a:p>
            <a:pPr lvl="2"/>
            <a:endParaRPr lang="et-EE" dirty="0"/>
          </a:p>
          <a:p>
            <a:pPr lvl="0"/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6117676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026" userDrawn="1">
          <p15:clr>
            <a:srgbClr val="FBAE40"/>
          </p15:clr>
        </p15:guide>
        <p15:guide id="3" pos="136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ja gra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549275"/>
            <a:ext cx="10494517" cy="802772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  <a:lvl2pPr>
              <a:defRPr sz="2500"/>
            </a:lvl2pPr>
          </a:lstStyle>
          <a:p>
            <a:pPr lvl="0"/>
            <a:r>
              <a:rPr lang="en-US" dirty="0"/>
              <a:t>Presentation title on </a:t>
            </a:r>
          </a:p>
          <a:p>
            <a:pPr lvl="0"/>
            <a:r>
              <a:rPr lang="en-US" dirty="0"/>
              <a:t>two lines if necessary</a:t>
            </a:r>
          </a:p>
        </p:txBody>
      </p:sp>
      <p:sp>
        <p:nvSpPr>
          <p:cNvPr id="14" name="Chart Placeholder 13"/>
          <p:cNvSpPr>
            <a:spLocks noGrp="1"/>
          </p:cNvSpPr>
          <p:nvPr>
            <p:ph type="chart" sz="quarter" idx="15" hasCustomPrompt="1"/>
          </p:nvPr>
        </p:nvSpPr>
        <p:spPr>
          <a:xfrm>
            <a:off x="2183498" y="3244275"/>
            <a:ext cx="8790444" cy="2530883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chart</a:t>
            </a:r>
            <a:endParaRPr lang="en-US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2171700" y="2144993"/>
            <a:ext cx="8790444" cy="901807"/>
          </a:xfrm>
          <a:prstGeom prst="rect">
            <a:avLst/>
          </a:prstGeom>
        </p:spPr>
        <p:txBody>
          <a:bodyPr lIns="0" tIns="0" rIns="0" bIns="0"/>
          <a:lstStyle>
            <a:lvl1pPr marL="228600" indent="-228600">
              <a:buClr>
                <a:srgbClr val="E4067E"/>
              </a:buClr>
              <a:buFont typeface="Wingdings" panose="05000000000000000000" pitchFamily="2" charset="2"/>
              <a:buChar char="§"/>
              <a:defRPr sz="1800" baseline="0">
                <a:solidFill>
                  <a:srgbClr val="332B60"/>
                </a:solidFill>
                <a:latin typeface="Verdana" charset="0"/>
              </a:defRPr>
            </a:lvl1pPr>
            <a:lvl2pPr marL="742950" indent="-285750">
              <a:buClr>
                <a:srgbClr val="E4067E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2pPr>
            <a:lvl3pPr marL="1143000" marR="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3pPr>
            <a:lvl4pPr marL="1371600" marR="0" indent="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lvl4pPr>
            <a:lvl5pPr>
              <a:defRPr>
                <a:solidFill>
                  <a:srgbClr val="332B60"/>
                </a:solidFill>
              </a:defRPr>
            </a:lvl5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2057400" marR="0" lvl="4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lang="et-EE" dirty="0"/>
          </a:p>
          <a:p>
            <a:pPr lvl="3"/>
            <a:endParaRPr lang="et-EE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2171700" y="1628776"/>
            <a:ext cx="8790444" cy="413669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1024216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026" userDrawn="1">
          <p15:clr>
            <a:srgbClr val="FBAE40"/>
          </p15:clr>
        </p15:guide>
        <p15:guide id="3" orient="horz" pos="399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4" y="549275"/>
            <a:ext cx="10656887" cy="81088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Presentation title on </a:t>
            </a:r>
          </a:p>
          <a:p>
            <a:pPr lvl="0"/>
            <a:r>
              <a:rPr lang="en-US" dirty="0"/>
              <a:t>two lines if necessary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171700" y="1628776"/>
            <a:ext cx="8964612" cy="388032"/>
          </a:xfrm>
          <a:prstGeom prst="rect">
            <a:avLst/>
          </a:prstGeom>
        </p:spPr>
        <p:txBody>
          <a:bodyPr lIns="0" tIns="0" rIns="0" bIns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  <a:lvl3pPr marL="114300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lvl3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2171700" y="2196270"/>
            <a:ext cx="8964613" cy="3572706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  <a:latin typeface="+mn-lt"/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picture</a:t>
            </a:r>
            <a:endParaRPr lang="en-US" noProof="0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1698624" y="5775158"/>
            <a:ext cx="0" cy="57008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"/>
          <p:cNvSpPr txBox="1">
            <a:spLocks/>
          </p:cNvSpPr>
          <p:nvPr userDrawn="1"/>
        </p:nvSpPr>
        <p:spPr>
          <a:xfrm>
            <a:off x="1836653" y="5972632"/>
            <a:ext cx="3320138" cy="175132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kern="1200" cap="all" baseline="0">
                <a:solidFill>
                  <a:schemeClr val="accent2"/>
                </a:solidFill>
                <a:latin typeface="Verdana" charset="0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altLang="en-US" sz="1200" b="0" dirty="0"/>
              <a:t>TALLINN UNIVERSITY OF TECHNOLOGY</a:t>
            </a:r>
            <a:endParaRPr lang="en-US" alt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2335592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997" userDrawn="1">
          <p15:clr>
            <a:srgbClr val="FBAE40"/>
          </p15:clr>
        </p15:guide>
        <p15:guide id="3" orient="horz" pos="102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ja graafi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7" y="549275"/>
            <a:ext cx="6109380" cy="755228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Presentation title on </a:t>
            </a:r>
          </a:p>
          <a:p>
            <a:pPr lvl="0"/>
            <a:r>
              <a:rPr lang="en-US" dirty="0"/>
              <a:t>two lines if necessary</a:t>
            </a:r>
          </a:p>
        </p:txBody>
      </p:sp>
      <p:sp>
        <p:nvSpPr>
          <p:cNvPr id="12" name="Chart Placeholder 13"/>
          <p:cNvSpPr>
            <a:spLocks noGrp="1"/>
          </p:cNvSpPr>
          <p:nvPr>
            <p:ph type="chart" sz="quarter" idx="15" hasCustomPrompt="1"/>
          </p:nvPr>
        </p:nvSpPr>
        <p:spPr>
          <a:xfrm>
            <a:off x="6888163" y="549276"/>
            <a:ext cx="4248151" cy="52197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  <a:latin typeface="+mn-lt"/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chart</a:t>
            </a:r>
            <a:endParaRPr lang="en-US" noProof="0" dirty="0"/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171700" y="1628776"/>
            <a:ext cx="4351731" cy="4140199"/>
          </a:xfrm>
          <a:prstGeom prst="rect">
            <a:avLst/>
          </a:prstGeom>
        </p:spPr>
        <p:txBody>
          <a:bodyPr lIns="0" tIns="0" rIns="0" bIns="0"/>
          <a:lstStyle>
            <a:lvl1pPr marL="28575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  <a:lvl2pPr marL="685800" indent="-228600">
              <a:buClr>
                <a:srgbClr val="E4067E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2pPr>
            <a:lvl3pPr marL="114300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3pPr>
            <a:lvl4pPr marL="160020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4pPr>
            <a:lvl5pPr marL="205740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5pPr>
            <a:lvl6pPr marL="251460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6pPr>
            <a:lvl7pPr marL="297180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7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lvl="1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1143000" marR="0" lvl="2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1600200" marR="0" lvl="3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2057400" marR="0" lvl="4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2514600" marR="0" lvl="5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2971800" marR="0" lvl="6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097222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3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j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549275"/>
            <a:ext cx="6044006" cy="755228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  <a:lvl2pPr>
              <a:defRPr sz="2200" b="1" i="0"/>
            </a:lvl2pPr>
          </a:lstStyle>
          <a:p>
            <a:pPr lvl="0"/>
            <a:r>
              <a:rPr lang="en-US" dirty="0"/>
              <a:t>Presentation title on </a:t>
            </a:r>
          </a:p>
          <a:p>
            <a:pPr lvl="0"/>
            <a:r>
              <a:rPr lang="en-US" dirty="0"/>
              <a:t>two lines if necessary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7" hasCustomPrompt="1"/>
          </p:nvPr>
        </p:nvSpPr>
        <p:spPr>
          <a:xfrm>
            <a:off x="6888163" y="549276"/>
            <a:ext cx="4248151" cy="52197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picture</a:t>
            </a:r>
            <a:endParaRPr lang="en-US" noProof="0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171700" y="1628776"/>
            <a:ext cx="4351731" cy="4140199"/>
          </a:xfrm>
          <a:prstGeom prst="rect">
            <a:avLst/>
          </a:prstGeom>
        </p:spPr>
        <p:txBody>
          <a:bodyPr lIns="0" tIns="0" rIns="0" bIns="0"/>
          <a:lstStyle>
            <a:lvl1pPr marL="28575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  <a:lvl2pPr marL="685800" indent="-228600">
              <a:buClr>
                <a:srgbClr val="E4067E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2pPr>
            <a:lvl3pPr marL="1143000" indent="-228600">
              <a:buClr>
                <a:srgbClr val="E4067E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3pPr>
            <a:lvl4pPr marL="16002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4pPr>
            <a:lvl5pPr marL="20574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5pPr>
            <a:lvl6pPr marL="25146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6pPr>
            <a:lvl7pPr marL="29718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7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lvl="1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1143000" marR="0" lvl="2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1600200" marR="0" lvl="3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2057400" marR="0" lvl="4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2514600" marR="0" lvl="5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marL="2971800" marR="0" lvl="6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  <a:p>
            <a:pPr lvl="0"/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39501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39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graafik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2171700" y="5204389"/>
            <a:ext cx="4351731" cy="570769"/>
          </a:xfrm>
          <a:prstGeom prst="rect">
            <a:avLst/>
          </a:prstGeom>
        </p:spPr>
        <p:txBody>
          <a:bodyPr lIns="0" tIns="0" rIns="0" bIns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558471"/>
            <a:ext cx="10656888" cy="755228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Presentation title on </a:t>
            </a:r>
          </a:p>
          <a:p>
            <a:pPr lvl="0"/>
            <a:r>
              <a:rPr lang="en-US" dirty="0"/>
              <a:t>two lines if necessary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888164" y="5204389"/>
            <a:ext cx="4248542" cy="570769"/>
          </a:xfrm>
          <a:prstGeom prst="rect">
            <a:avLst/>
          </a:prstGeom>
        </p:spPr>
        <p:txBody>
          <a:bodyPr lIns="0" tIns="0" rIns="0" bIns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  <a:r>
              <a:rPr lang="et-EE" dirty="0" err="1"/>
              <a:t>slides</a:t>
            </a:r>
            <a:endParaRPr lang="et-EE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22" hasCustomPrompt="1"/>
          </p:nvPr>
        </p:nvSpPr>
        <p:spPr>
          <a:xfrm>
            <a:off x="2171701" y="1628776"/>
            <a:ext cx="4351338" cy="333633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diagram</a:t>
            </a:r>
            <a:endParaRPr lang="en-US" noProof="0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23" hasCustomPrompt="1"/>
          </p:nvPr>
        </p:nvSpPr>
        <p:spPr>
          <a:xfrm>
            <a:off x="6888163" y="1628775"/>
            <a:ext cx="4248150" cy="3336331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diagram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4055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lm pil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9"/>
          <p:cNvSpPr>
            <a:spLocks noGrp="1"/>
          </p:cNvSpPr>
          <p:nvPr>
            <p:ph type="pic" sz="quarter" idx="17" hasCustomPrompt="1"/>
          </p:nvPr>
        </p:nvSpPr>
        <p:spPr>
          <a:xfrm>
            <a:off x="2171700" y="549276"/>
            <a:ext cx="5109317" cy="52197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picture</a:t>
            </a:r>
            <a:endParaRPr lang="en-US" noProof="0" dirty="0"/>
          </a:p>
        </p:txBody>
      </p:sp>
      <p:sp>
        <p:nvSpPr>
          <p:cNvPr id="10" name="Picture Placeholder 19"/>
          <p:cNvSpPr>
            <a:spLocks noGrp="1"/>
          </p:cNvSpPr>
          <p:nvPr>
            <p:ph type="pic" sz="quarter" idx="19" hasCustomPrompt="1"/>
          </p:nvPr>
        </p:nvSpPr>
        <p:spPr>
          <a:xfrm>
            <a:off x="7511753" y="3459344"/>
            <a:ext cx="3624561" cy="2309631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picture</a:t>
            </a:r>
            <a:endParaRPr lang="en-US" noProof="0" dirty="0"/>
          </a:p>
        </p:txBody>
      </p:sp>
      <p:sp>
        <p:nvSpPr>
          <p:cNvPr id="11" name="Picture Placeholder 19"/>
          <p:cNvSpPr>
            <a:spLocks noGrp="1"/>
          </p:cNvSpPr>
          <p:nvPr>
            <p:ph type="pic" sz="quarter" idx="20" hasCustomPrompt="1"/>
          </p:nvPr>
        </p:nvSpPr>
        <p:spPr>
          <a:xfrm>
            <a:off x="7511753" y="549275"/>
            <a:ext cx="3624561" cy="270956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picture</a:t>
            </a:r>
            <a:endParaRPr lang="en-US" noProof="0" dirty="0"/>
          </a:p>
        </p:txBody>
      </p:sp>
      <p:cxnSp>
        <p:nvCxnSpPr>
          <p:cNvPr id="6" name="Straight Connector 8"/>
          <p:cNvCxnSpPr/>
          <p:nvPr userDrawn="1"/>
        </p:nvCxnSpPr>
        <p:spPr>
          <a:xfrm>
            <a:off x="1698624" y="5775158"/>
            <a:ext cx="0" cy="57008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"/>
          <p:cNvSpPr txBox="1">
            <a:spLocks/>
          </p:cNvSpPr>
          <p:nvPr userDrawn="1"/>
        </p:nvSpPr>
        <p:spPr>
          <a:xfrm>
            <a:off x="1836653" y="5972632"/>
            <a:ext cx="3320138" cy="175132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kern="1200" cap="all" baseline="0">
                <a:solidFill>
                  <a:schemeClr val="accent2"/>
                </a:solidFill>
                <a:latin typeface="Verdana" charset="0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altLang="en-US" sz="1200" b="0" dirty="0"/>
              <a:t>TALLINN UNIVERSITY OF TECHNOLOGY</a:t>
            </a:r>
            <a:endParaRPr lang="en-US" alt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1804787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551545"/>
            <a:ext cx="10656888" cy="836666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  <a:lvl2pPr>
              <a:defRPr sz="2500" b="1" i="0"/>
            </a:lvl2pPr>
          </a:lstStyle>
          <a:p>
            <a:pPr lvl="0"/>
            <a:r>
              <a:rPr lang="en-US" dirty="0"/>
              <a:t>Presentation title on </a:t>
            </a:r>
          </a:p>
          <a:p>
            <a:pPr lvl="0"/>
            <a:r>
              <a:rPr lang="en-US" dirty="0"/>
              <a:t>two lines if necessary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23"/>
          </p:nvPr>
        </p:nvSpPr>
        <p:spPr>
          <a:xfrm>
            <a:off x="2171700" y="1628776"/>
            <a:ext cx="8964613" cy="4140200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bg1"/>
                </a:solidFill>
                <a:latin typeface="Verdana" charset="0"/>
              </a:defRPr>
            </a:lvl1pPr>
          </a:lstStyle>
          <a:p>
            <a:pPr lvl="0"/>
            <a:r>
              <a:rPr lang="et-EE" noProof="0" dirty="0"/>
              <a:t>Tabeli lisamiseks klõpsake ikooni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9966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lt 3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5" t="19052" r="15651" b="26172"/>
          <a:stretch/>
        </p:blipFill>
        <p:spPr>
          <a:xfrm>
            <a:off x="462334" y="5732251"/>
            <a:ext cx="1085205" cy="648000"/>
          </a:xfrm>
          <a:prstGeom prst="rect">
            <a:avLst/>
          </a:prstGeom>
        </p:spPr>
      </p:pic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5E0AB993-4BFC-4F9E-97E1-F2FF3173D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6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P</a:t>
            </a:r>
            <a:r>
              <a:rPr lang="et-EE" dirty="0"/>
              <a:t>RESENTATION TITLE </a:t>
            </a:r>
            <a:br>
              <a:rPr lang="et-EE" dirty="0"/>
            </a:br>
            <a:r>
              <a:rPr lang="et-EE" dirty="0"/>
              <a:t>ON TWO LINES IF NECESSARY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043F4D-4C1B-412C-914B-5B86DDA7F6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96291"/>
            <a:ext cx="10515600" cy="402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buClr>
                <a:srgbClr val="E4067E"/>
              </a:buClr>
            </a:pP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Vivamus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hendrerit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.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Proin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dapibus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.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Praesent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ultrice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ces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nulla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sit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amet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lacus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.</a:t>
            </a:r>
          </a:p>
          <a:p>
            <a:pPr lvl="1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sz="1800" dirty="0" err="1">
                <a:solidFill>
                  <a:srgbClr val="332B60"/>
                </a:solidFill>
              </a:rPr>
              <a:t>Ut</a:t>
            </a:r>
            <a:r>
              <a:rPr lang="en-US" altLang="en-US" sz="1800" dirty="0">
                <a:solidFill>
                  <a:srgbClr val="332B60"/>
                </a:solidFill>
              </a:rPr>
              <a:t> vitae </a:t>
            </a:r>
            <a:r>
              <a:rPr lang="en-US" altLang="en-US" sz="1800" dirty="0" err="1">
                <a:solidFill>
                  <a:srgbClr val="332B60"/>
                </a:solidFill>
              </a:rPr>
              <a:t>nunc</a:t>
            </a:r>
            <a:r>
              <a:rPr lang="en-US" altLang="en-US" sz="1800" dirty="0">
                <a:solidFill>
                  <a:srgbClr val="332B60"/>
                </a:solidFill>
              </a:rPr>
              <a:t> non </a:t>
            </a:r>
            <a:r>
              <a:rPr lang="en-US" altLang="en-US" sz="1800" dirty="0" err="1">
                <a:solidFill>
                  <a:srgbClr val="332B60"/>
                </a:solidFill>
              </a:rPr>
              <a:t>pede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tristique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sagittis</a:t>
            </a:r>
            <a:r>
              <a:rPr lang="en-US" altLang="en-US" sz="1800" dirty="0">
                <a:solidFill>
                  <a:srgbClr val="332B60"/>
                </a:solidFill>
              </a:rPr>
              <a:t>. </a:t>
            </a:r>
            <a:r>
              <a:rPr lang="en-US" altLang="en-US" sz="1800" dirty="0" err="1">
                <a:solidFill>
                  <a:srgbClr val="332B60"/>
                </a:solidFill>
              </a:rPr>
              <a:t>Aliquam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imperdiet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elit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vel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justo</a:t>
            </a:r>
            <a:r>
              <a:rPr lang="en-US" altLang="en-US" sz="1800" dirty="0">
                <a:solidFill>
                  <a:srgbClr val="332B60"/>
                </a:solidFill>
              </a:rPr>
              <a:t>. </a:t>
            </a:r>
          </a:p>
          <a:p>
            <a:pPr lvl="2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sz="1800" dirty="0" err="1">
                <a:solidFill>
                  <a:srgbClr val="332B60"/>
                </a:solidFill>
              </a:rPr>
              <a:t>Quisque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porttitor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imperiandiet</a:t>
            </a:r>
            <a:r>
              <a:rPr lang="en-US" altLang="en-US" sz="1800" dirty="0">
                <a:solidFill>
                  <a:srgbClr val="332B60"/>
                </a:solidFill>
              </a:rPr>
              <a:t> qua.</a:t>
            </a:r>
          </a:p>
          <a:p>
            <a:pPr lvl="3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dirty="0" err="1">
                <a:solidFill>
                  <a:srgbClr val="332B60"/>
                </a:solidFill>
              </a:rPr>
              <a:t>Phasellus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vel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lectus</a:t>
            </a:r>
            <a:r>
              <a:rPr lang="en-US" altLang="en-US" dirty="0">
                <a:solidFill>
                  <a:srgbClr val="332B60"/>
                </a:solidFill>
              </a:rPr>
              <a:t> at </a:t>
            </a:r>
            <a:r>
              <a:rPr lang="en-US" altLang="en-US" dirty="0" err="1">
                <a:solidFill>
                  <a:srgbClr val="332B60"/>
                </a:solidFill>
              </a:rPr>
              <a:t>orci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ornare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ultrices</a:t>
            </a:r>
            <a:r>
              <a:rPr lang="en-US" altLang="en-US" dirty="0">
                <a:solidFill>
                  <a:srgbClr val="332B60"/>
                </a:solidFill>
              </a:rPr>
              <a:t>. Viva </a:t>
            </a:r>
            <a:r>
              <a:rPr lang="en-US" altLang="en-US" dirty="0" err="1">
                <a:solidFill>
                  <a:srgbClr val="332B60"/>
                </a:solidFill>
              </a:rPr>
              <a:t>etmus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justo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est</a:t>
            </a:r>
            <a:r>
              <a:rPr lang="en-US" altLang="en-US" dirty="0">
                <a:solidFill>
                  <a:srgbClr val="332B60"/>
                </a:solidFill>
              </a:rPr>
              <a:t>, </a:t>
            </a:r>
            <a:r>
              <a:rPr lang="en-US" altLang="en-US" dirty="0" err="1">
                <a:solidFill>
                  <a:srgbClr val="332B60"/>
                </a:solidFill>
              </a:rPr>
              <a:t>vulputate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eu</a:t>
            </a:r>
            <a:r>
              <a:rPr lang="et-EE" altLang="en-US" dirty="0">
                <a:solidFill>
                  <a:srgbClr val="332B60"/>
                </a:solidFill>
              </a:rPr>
              <a:t>.</a:t>
            </a:r>
          </a:p>
          <a:p>
            <a:pPr lvl="4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dirty="0" err="1">
                <a:solidFill>
                  <a:srgbClr val="332B60"/>
                </a:solidFill>
              </a:rPr>
              <a:t>Phasellus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vel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lectus</a:t>
            </a:r>
            <a:r>
              <a:rPr lang="en-US" altLang="en-US" dirty="0">
                <a:solidFill>
                  <a:srgbClr val="332B60"/>
                </a:solidFill>
              </a:rPr>
              <a:t> at </a:t>
            </a:r>
            <a:r>
              <a:rPr lang="en-US" altLang="en-US" dirty="0" err="1">
                <a:solidFill>
                  <a:srgbClr val="332B60"/>
                </a:solidFill>
              </a:rPr>
              <a:t>orci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ornare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ultrices</a:t>
            </a:r>
            <a:r>
              <a:rPr lang="en-US" altLang="en-US" dirty="0">
                <a:solidFill>
                  <a:srgbClr val="332B60"/>
                </a:solidFill>
              </a:rPr>
              <a:t>. Viva </a:t>
            </a:r>
            <a:r>
              <a:rPr lang="en-US" altLang="en-US" dirty="0" err="1">
                <a:solidFill>
                  <a:srgbClr val="332B60"/>
                </a:solidFill>
              </a:rPr>
              <a:t>etmus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justo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est</a:t>
            </a:r>
            <a:r>
              <a:rPr lang="en-US" altLang="en-US" dirty="0">
                <a:solidFill>
                  <a:srgbClr val="332B60"/>
                </a:solidFill>
              </a:rPr>
              <a:t>, </a:t>
            </a:r>
            <a:r>
              <a:rPr lang="en-US" altLang="en-US" dirty="0" err="1">
                <a:solidFill>
                  <a:srgbClr val="332B60"/>
                </a:solidFill>
              </a:rPr>
              <a:t>vulputate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eu</a:t>
            </a:r>
            <a:r>
              <a:rPr lang="et-EE" altLang="en-US" dirty="0">
                <a:solidFill>
                  <a:srgbClr val="332B60"/>
                </a:solidFill>
              </a:rPr>
              <a:t>.</a:t>
            </a:r>
          </a:p>
          <a:p>
            <a:pPr lvl="5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dirty="0" err="1">
                <a:solidFill>
                  <a:srgbClr val="332B60"/>
                </a:solidFill>
              </a:rPr>
              <a:t>Phasellus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vel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lectus</a:t>
            </a:r>
            <a:r>
              <a:rPr lang="en-US" altLang="en-US" dirty="0">
                <a:solidFill>
                  <a:srgbClr val="332B60"/>
                </a:solidFill>
              </a:rPr>
              <a:t> at </a:t>
            </a:r>
            <a:r>
              <a:rPr lang="en-US" altLang="en-US" dirty="0" err="1">
                <a:solidFill>
                  <a:srgbClr val="332B60"/>
                </a:solidFill>
              </a:rPr>
              <a:t>orci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ornare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ultrices</a:t>
            </a:r>
            <a:r>
              <a:rPr lang="en-US" altLang="en-US" dirty="0">
                <a:solidFill>
                  <a:srgbClr val="332B60"/>
                </a:solidFill>
              </a:rPr>
              <a:t>. Viva </a:t>
            </a:r>
            <a:r>
              <a:rPr lang="en-US" altLang="en-US" dirty="0" err="1">
                <a:solidFill>
                  <a:srgbClr val="332B60"/>
                </a:solidFill>
              </a:rPr>
              <a:t>etmus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justo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est</a:t>
            </a:r>
            <a:r>
              <a:rPr lang="en-US" altLang="en-US" dirty="0">
                <a:solidFill>
                  <a:srgbClr val="332B60"/>
                </a:solidFill>
              </a:rPr>
              <a:t>, </a:t>
            </a:r>
            <a:r>
              <a:rPr lang="en-US" altLang="en-US" dirty="0" err="1">
                <a:solidFill>
                  <a:srgbClr val="332B60"/>
                </a:solidFill>
              </a:rPr>
              <a:t>vulputate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eu</a:t>
            </a:r>
            <a:r>
              <a:rPr lang="et-EE" altLang="en-US" dirty="0">
                <a:solidFill>
                  <a:srgbClr val="332B60"/>
                </a:solidFill>
              </a:rPr>
              <a:t>.</a:t>
            </a:r>
          </a:p>
          <a:p>
            <a:pPr marL="2971800" marR="0" lvl="6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altLang="en-US" dirty="0" err="1">
                <a:solidFill>
                  <a:srgbClr val="332B60"/>
                </a:solidFill>
              </a:rPr>
              <a:t>Phasellus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vel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lectus</a:t>
            </a:r>
            <a:r>
              <a:rPr lang="en-US" altLang="en-US" dirty="0">
                <a:solidFill>
                  <a:srgbClr val="332B60"/>
                </a:solidFill>
              </a:rPr>
              <a:t> at </a:t>
            </a:r>
            <a:r>
              <a:rPr lang="en-US" altLang="en-US" dirty="0" err="1">
                <a:solidFill>
                  <a:srgbClr val="332B60"/>
                </a:solidFill>
              </a:rPr>
              <a:t>orci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ornare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ultrices</a:t>
            </a:r>
            <a:r>
              <a:rPr lang="en-US" altLang="en-US" dirty="0">
                <a:solidFill>
                  <a:srgbClr val="332B60"/>
                </a:solidFill>
              </a:rPr>
              <a:t>. Viva </a:t>
            </a:r>
            <a:r>
              <a:rPr lang="en-US" altLang="en-US" dirty="0" err="1">
                <a:solidFill>
                  <a:srgbClr val="332B60"/>
                </a:solidFill>
              </a:rPr>
              <a:t>etmus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justo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est</a:t>
            </a:r>
            <a:r>
              <a:rPr lang="en-US" altLang="en-US" dirty="0">
                <a:solidFill>
                  <a:srgbClr val="332B60"/>
                </a:solidFill>
              </a:rPr>
              <a:t>, </a:t>
            </a:r>
            <a:r>
              <a:rPr lang="en-US" altLang="en-US" dirty="0" err="1">
                <a:solidFill>
                  <a:srgbClr val="332B60"/>
                </a:solidFill>
              </a:rPr>
              <a:t>vulputate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eu</a:t>
            </a:r>
            <a:r>
              <a:rPr lang="et-EE" altLang="en-US" dirty="0">
                <a:solidFill>
                  <a:srgbClr val="332B60"/>
                </a:solidFill>
              </a:rPr>
              <a:t>.</a:t>
            </a:r>
            <a:endParaRPr lang="en-US" altLang="en-US" dirty="0">
              <a:solidFill>
                <a:srgbClr val="332B60"/>
              </a:solidFill>
            </a:endParaRPr>
          </a:p>
          <a:p>
            <a:pPr marL="3429000" marR="0" lvl="7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altLang="en-US" dirty="0" err="1">
                <a:solidFill>
                  <a:srgbClr val="332B60"/>
                </a:solidFill>
              </a:rPr>
              <a:t>Phasellus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vel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lectus</a:t>
            </a:r>
            <a:r>
              <a:rPr lang="en-US" altLang="en-US" dirty="0">
                <a:solidFill>
                  <a:srgbClr val="332B60"/>
                </a:solidFill>
              </a:rPr>
              <a:t> at </a:t>
            </a:r>
            <a:r>
              <a:rPr lang="en-US" altLang="en-US" dirty="0" err="1">
                <a:solidFill>
                  <a:srgbClr val="332B60"/>
                </a:solidFill>
              </a:rPr>
              <a:t>orci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ornare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ultrices</a:t>
            </a:r>
            <a:r>
              <a:rPr lang="en-US" altLang="en-US" dirty="0">
                <a:solidFill>
                  <a:srgbClr val="332B60"/>
                </a:solidFill>
              </a:rPr>
              <a:t>. Viva </a:t>
            </a:r>
            <a:r>
              <a:rPr lang="en-US" altLang="en-US" dirty="0" err="1">
                <a:solidFill>
                  <a:srgbClr val="332B60"/>
                </a:solidFill>
              </a:rPr>
              <a:t>etmus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justo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est</a:t>
            </a:r>
            <a:r>
              <a:rPr lang="en-US" altLang="en-US" dirty="0">
                <a:solidFill>
                  <a:srgbClr val="332B60"/>
                </a:solidFill>
              </a:rPr>
              <a:t>, </a:t>
            </a:r>
            <a:r>
              <a:rPr lang="en-US" altLang="en-US" dirty="0" err="1">
                <a:solidFill>
                  <a:srgbClr val="332B60"/>
                </a:solidFill>
              </a:rPr>
              <a:t>vulputate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eu</a:t>
            </a:r>
            <a:r>
              <a:rPr lang="et-EE" altLang="en-US" dirty="0">
                <a:solidFill>
                  <a:srgbClr val="332B60"/>
                </a:solidFill>
              </a:rPr>
              <a:t>.</a:t>
            </a:r>
            <a:endParaRPr lang="en-US" altLang="en-US" dirty="0">
              <a:solidFill>
                <a:srgbClr val="332B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9" r:id="rId11"/>
    <p:sldLayoutId id="2147483920" r:id="rId12"/>
  </p:sldLayoutIdLst>
  <p:hf hdr="0" ftr="0" dt="0"/>
  <p:txStyles>
    <p:title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200" b="1" kern="1200" baseline="0">
          <a:solidFill>
            <a:schemeClr val="tx2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E4067E"/>
        </a:buClr>
        <a:buSzTx/>
        <a:buFont typeface="Wingdings" panose="05000000000000000000" pitchFamily="2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E4067E"/>
        </a:buClr>
        <a:buSzTx/>
        <a:buFont typeface="Wingdings" panose="05000000000000000000" pitchFamily="2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marR="0" indent="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E4067E"/>
        </a:buClr>
        <a:buSzTx/>
        <a:buFont typeface="Wingdings" panose="05000000000000000000" pitchFamily="2" charset="2"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34" userDrawn="1">
          <p15:clr>
            <a:srgbClr val="F26B43"/>
          </p15:clr>
        </p15:guide>
        <p15:guide id="2" pos="302" userDrawn="1">
          <p15:clr>
            <a:srgbClr val="F26B43"/>
          </p15:clr>
        </p15:guide>
        <p15:guide id="3" pos="1368" userDrawn="1">
          <p15:clr>
            <a:srgbClr val="F26B43"/>
          </p15:clr>
        </p15:guide>
        <p15:guide id="4" orient="horz" pos="3997" userDrawn="1">
          <p15:clr>
            <a:srgbClr val="F26B43"/>
          </p15:clr>
        </p15:guide>
        <p15:guide id="5" orient="horz" pos="1026" userDrawn="1">
          <p15:clr>
            <a:srgbClr val="F26B43"/>
          </p15:clr>
        </p15:guide>
        <p15:guide id="6" orient="horz" pos="34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21864" r="28" b="21504"/>
          <a:stretch/>
        </p:blipFill>
        <p:spPr>
          <a:xfrm>
            <a:off x="-22991" y="0"/>
            <a:ext cx="12211607" cy="4876251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-1" y="1958640"/>
            <a:ext cx="12192000" cy="4899360"/>
            <a:chOff x="-1" y="1958640"/>
            <a:chExt cx="12192000" cy="4899360"/>
          </a:xfrm>
        </p:grpSpPr>
        <p:sp>
          <p:nvSpPr>
            <p:cNvPr id="10" name="Freeform 9"/>
            <p:cNvSpPr/>
            <p:nvPr/>
          </p:nvSpPr>
          <p:spPr>
            <a:xfrm>
              <a:off x="-1" y="3312687"/>
              <a:ext cx="12192000" cy="3545313"/>
            </a:xfrm>
            <a:custGeom>
              <a:avLst/>
              <a:gdLst>
                <a:gd name="connsiteX0" fmla="*/ 986101 w 12192000"/>
                <a:gd name="connsiteY0" fmla="*/ 0 h 3545313"/>
                <a:gd name="connsiteX1" fmla="*/ 12192000 w 12192000"/>
                <a:gd name="connsiteY1" fmla="*/ 0 h 3545313"/>
                <a:gd name="connsiteX2" fmla="*/ 12192000 w 12192000"/>
                <a:gd name="connsiteY2" fmla="*/ 510802 h 3545313"/>
                <a:gd name="connsiteX3" fmla="*/ 12192000 w 12192000"/>
                <a:gd name="connsiteY3" fmla="*/ 1543258 h 3545313"/>
                <a:gd name="connsiteX4" fmla="*/ 12192000 w 12192000"/>
                <a:gd name="connsiteY4" fmla="*/ 3545313 h 3545313"/>
                <a:gd name="connsiteX5" fmla="*/ 986101 w 12192000"/>
                <a:gd name="connsiteY5" fmla="*/ 3545313 h 3545313"/>
                <a:gd name="connsiteX6" fmla="*/ 475299 w 12192000"/>
                <a:gd name="connsiteY6" fmla="*/ 3545313 h 3545313"/>
                <a:gd name="connsiteX7" fmla="*/ 0 w 12192000"/>
                <a:gd name="connsiteY7" fmla="*/ 3545313 h 3545313"/>
                <a:gd name="connsiteX8" fmla="*/ 0 w 12192000"/>
                <a:gd name="connsiteY8" fmla="*/ 1543258 h 3545313"/>
                <a:gd name="connsiteX9" fmla="*/ 475299 w 12192000"/>
                <a:gd name="connsiteY9" fmla="*/ 1543258 h 3545313"/>
                <a:gd name="connsiteX10" fmla="*/ 475299 w 12192000"/>
                <a:gd name="connsiteY10" fmla="*/ 510802 h 3545313"/>
                <a:gd name="connsiteX11" fmla="*/ 986101 w 12192000"/>
                <a:gd name="connsiteY11" fmla="*/ 510802 h 35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3545313">
                  <a:moveTo>
                    <a:pt x="986101" y="0"/>
                  </a:moveTo>
                  <a:lnTo>
                    <a:pt x="12192000" y="0"/>
                  </a:lnTo>
                  <a:lnTo>
                    <a:pt x="12192000" y="510802"/>
                  </a:lnTo>
                  <a:lnTo>
                    <a:pt x="12192000" y="1543258"/>
                  </a:lnTo>
                  <a:lnTo>
                    <a:pt x="12192000" y="3545313"/>
                  </a:lnTo>
                  <a:lnTo>
                    <a:pt x="986101" y="3545313"/>
                  </a:lnTo>
                  <a:lnTo>
                    <a:pt x="475299" y="3545313"/>
                  </a:lnTo>
                  <a:lnTo>
                    <a:pt x="0" y="3545313"/>
                  </a:lnTo>
                  <a:lnTo>
                    <a:pt x="0" y="1543258"/>
                  </a:lnTo>
                  <a:lnTo>
                    <a:pt x="475299" y="1543258"/>
                  </a:lnTo>
                  <a:lnTo>
                    <a:pt x="475299" y="510802"/>
                  </a:lnTo>
                  <a:lnTo>
                    <a:pt x="986101" y="510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77555" y="1958640"/>
              <a:ext cx="2447645" cy="1370681"/>
            </a:xfrm>
            <a:prstGeom prst="rect">
              <a:avLst/>
            </a:prstGeom>
          </p:spPr>
        </p:pic>
      </p:grpSp>
      <p:sp>
        <p:nvSpPr>
          <p:cNvPr id="11" name="Teksti kohatäide 4"/>
          <p:cNvSpPr>
            <a:spLocks noGrp="1"/>
          </p:cNvSpPr>
          <p:nvPr>
            <p:ph type="body" sz="quarter" idx="12"/>
          </p:nvPr>
        </p:nvSpPr>
        <p:spPr>
          <a:xfrm>
            <a:off x="958719" y="3734484"/>
            <a:ext cx="8817047" cy="1205366"/>
          </a:xfrm>
        </p:spPr>
        <p:txBody>
          <a:bodyPr/>
          <a:lstStyle/>
          <a:p>
            <a:r>
              <a:rPr lang="en-US" sz="3600" dirty="0"/>
              <a:t>AI-based services to help </a:t>
            </a:r>
            <a:r>
              <a:rPr lang="en-US" sz="3600" dirty="0" err="1"/>
              <a:t>italian</a:t>
            </a:r>
            <a:r>
              <a:rPr lang="en-US" sz="3600" dirty="0"/>
              <a:t> high school seniors</a:t>
            </a:r>
            <a:br>
              <a:rPr lang="et-EE" sz="3600" dirty="0"/>
            </a:br>
            <a:r>
              <a:rPr lang="en-US" sz="3600" dirty="0">
                <a:solidFill>
                  <a:schemeClr val="accent1"/>
                </a:solidFill>
              </a:rPr>
              <a:t>in their post-high school transition</a:t>
            </a:r>
            <a:endParaRPr lang="et-EE" sz="3600" dirty="0">
              <a:solidFill>
                <a:schemeClr val="accent1"/>
              </a:solidFill>
            </a:endParaRPr>
          </a:p>
          <a:p>
            <a:endParaRPr lang="et-EE" sz="3600" dirty="0">
              <a:solidFill>
                <a:schemeClr val="accent1"/>
              </a:solidFill>
            </a:endParaRPr>
          </a:p>
        </p:txBody>
      </p:sp>
      <p:sp>
        <p:nvSpPr>
          <p:cNvPr id="14" name="Teksti kohatäide 5"/>
          <p:cNvSpPr>
            <a:spLocks noGrp="1"/>
          </p:cNvSpPr>
          <p:nvPr>
            <p:ph type="body" sz="quarter" idx="13"/>
          </p:nvPr>
        </p:nvSpPr>
        <p:spPr>
          <a:xfrm>
            <a:off x="958720" y="5731946"/>
            <a:ext cx="7099430" cy="91144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it-IT" sz="1800" dirty="0"/>
              <a:t>Simone</a:t>
            </a:r>
            <a:r>
              <a:rPr lang="et-EE" sz="1800" dirty="0"/>
              <a:t> </a:t>
            </a:r>
            <a:r>
              <a:rPr lang="it-IT" sz="1800" dirty="0"/>
              <a:t>Dalledonne</a:t>
            </a:r>
            <a:br>
              <a:rPr lang="et-EE" sz="1800" dirty="0"/>
            </a:br>
            <a:r>
              <a:rPr lang="en-US" sz="1800" dirty="0"/>
              <a:t>Information Society Principles: towards e-Governance</a:t>
            </a:r>
            <a:endParaRPr lang="et-EE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Tallinn</a:t>
            </a:r>
            <a:r>
              <a:rPr lang="et-EE" sz="1800" dirty="0"/>
              <a:t> University of Technology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t-EE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t-EE" sz="1800" dirty="0">
              <a:solidFill>
                <a:srgbClr val="332B60"/>
              </a:solidFill>
            </a:endParaRP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A94A5D71-F904-494F-BD56-95D13B3E68BE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775767" y="6208816"/>
            <a:ext cx="1916097" cy="365125"/>
          </a:xfrm>
        </p:spPr>
        <p:txBody>
          <a:bodyPr/>
          <a:lstStyle/>
          <a:p>
            <a:r>
              <a:rPr lang="it-IT" dirty="0"/>
              <a:t>01.03.2022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0D4E09-D408-4424-B3E0-3A2F98B37132}"/>
              </a:ext>
            </a:extLst>
          </p:cNvPr>
          <p:cNvSpPr txBox="1"/>
          <p:nvPr/>
        </p:nvSpPr>
        <p:spPr>
          <a:xfrm>
            <a:off x="958720" y="2325758"/>
            <a:ext cx="6966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schemeClr val="bg1"/>
                </a:solidFill>
              </a:rPr>
              <a:t>AI WORKSHOP</a:t>
            </a:r>
            <a:endParaRPr lang="en-US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053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6109380" cy="755228"/>
          </a:xfrm>
        </p:spPr>
        <p:txBody>
          <a:bodyPr/>
          <a:lstStyle/>
          <a:p>
            <a:r>
              <a:rPr lang="it-IT" dirty="0" err="1"/>
              <a:t>Purpose</a:t>
            </a:r>
            <a:r>
              <a:rPr lang="it-IT" dirty="0"/>
              <a:t> of the workshop</a:t>
            </a:r>
            <a:endParaRPr lang="en-US" altLang="en-US" dirty="0"/>
          </a:p>
          <a:p>
            <a:endParaRPr lang="en-US" altLang="en-US" dirty="0">
              <a:solidFill>
                <a:srgbClr val="332B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B2284D-0836-4368-AB27-50658695C911}"/>
              </a:ext>
            </a:extLst>
          </p:cNvPr>
          <p:cNvSpPr txBox="1"/>
          <p:nvPr/>
        </p:nvSpPr>
        <p:spPr>
          <a:xfrm>
            <a:off x="13380" y="3013501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/>
                </a:solidFill>
              </a:rPr>
              <a:t>THE PURPOSE OF THE WORKSHOP IS TO GET A BETTER UNDERSTANDING OF AI AND GATHER IDEAS ON ITS IMPLEMENTATION TO IMPROVE THE POST-HIGH SCHOOL TRANSITION.</a:t>
            </a:r>
            <a:endParaRPr lang="it-IT" sz="2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410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6109380" cy="755228"/>
          </a:xfrm>
        </p:spPr>
        <p:txBody>
          <a:bodyPr/>
          <a:lstStyle/>
          <a:p>
            <a:r>
              <a:rPr lang="it-IT" dirty="0" err="1"/>
              <a:t>Problem</a:t>
            </a:r>
            <a:r>
              <a:rPr lang="it-IT" dirty="0"/>
              <a:t> </a:t>
            </a:r>
            <a:r>
              <a:rPr lang="it-IT" dirty="0" err="1"/>
              <a:t>assessment</a:t>
            </a:r>
            <a:r>
              <a:rPr lang="it-IT" dirty="0"/>
              <a:t> </a:t>
            </a:r>
            <a:endParaRPr lang="en-US" altLang="en-US" dirty="0"/>
          </a:p>
          <a:p>
            <a:endParaRPr lang="en-US" altLang="en-US" dirty="0">
              <a:solidFill>
                <a:srgbClr val="332B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376368-50DE-4FBF-A4BE-01B296340689}"/>
              </a:ext>
            </a:extLst>
          </p:cNvPr>
          <p:cNvSpPr txBox="1"/>
          <p:nvPr/>
        </p:nvSpPr>
        <p:spPr>
          <a:xfrm>
            <a:off x="-13394" y="1066634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ITALIAN DROPOUT RATE: MORE THAN 50% (OECD AVERAGE IS 31%)</a:t>
            </a:r>
          </a:p>
          <a:p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B2284D-0836-4368-AB27-50658695C911}"/>
              </a:ext>
            </a:extLst>
          </p:cNvPr>
          <p:cNvSpPr txBox="1"/>
          <p:nvPr/>
        </p:nvSpPr>
        <p:spPr>
          <a:xfrm>
            <a:off x="-13395" y="1897631"/>
            <a:ext cx="12191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THE PERCENTAGE OF NEET IN ITALY IS THE HIGHER THAN EUROPE ONES WITH 23,5% AND IT IS HIGHER IN THE SOUTHERN PART OF ITALY WITH MORE THAN 30% (OECD AVERAGE IS 13,4%)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27C897-B4C8-4BC5-98E0-A02A5AE10730}"/>
              </a:ext>
            </a:extLst>
          </p:cNvPr>
          <p:cNvSpPr txBox="1"/>
          <p:nvPr/>
        </p:nvSpPr>
        <p:spPr>
          <a:xfrm>
            <a:off x="-13402" y="346729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ITALY HAS THIRD-WORST UNEMPLOYMENT RATE OF YOUNG PEOPLE FROM 15 TO 24 YEARS OLD WITH 28% (OECD AVERAGE IS 11,8%)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0726D8-8CCB-40A3-8C95-77AADB20C2FD}"/>
              </a:ext>
            </a:extLst>
          </p:cNvPr>
          <p:cNvSpPr txBox="1"/>
          <p:nvPr/>
        </p:nvSpPr>
        <p:spPr>
          <a:xfrm>
            <a:off x="-11" y="4667620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ITALY HAS ONE OF THE LOWEST PERCENTAGE OF PEOPLE FROM 25 TO 34 YEARS OLD HAVE A DEGREE WITH 27,7% (OECD AVERAGE IS 44,3%)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281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6109380" cy="755228"/>
          </a:xfrm>
        </p:spPr>
        <p:txBody>
          <a:bodyPr/>
          <a:lstStyle/>
          <a:p>
            <a:r>
              <a:rPr lang="it-IT" dirty="0"/>
              <a:t>REASON FOR THE PROBLEMS</a:t>
            </a:r>
            <a:endParaRPr lang="en-US" altLang="en-US" dirty="0"/>
          </a:p>
          <a:p>
            <a:endParaRPr lang="en-US" altLang="en-US" dirty="0">
              <a:solidFill>
                <a:srgbClr val="332B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376368-50DE-4FBF-A4BE-01B296340689}"/>
              </a:ext>
            </a:extLst>
          </p:cNvPr>
          <p:cNvSpPr txBox="1"/>
          <p:nvPr/>
        </p:nvSpPr>
        <p:spPr>
          <a:xfrm>
            <a:off x="-3" y="1355391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EASY ACCESS TO UNIVERSITY, UNIVERSITY SUCH AS DEFAULT OPTION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B2284D-0836-4368-AB27-50658695C911}"/>
              </a:ext>
            </a:extLst>
          </p:cNvPr>
          <p:cNvSpPr txBox="1"/>
          <p:nvPr/>
        </p:nvSpPr>
        <p:spPr>
          <a:xfrm>
            <a:off x="-4" y="2280190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ITALIAN CULTURE (FAMILY AND DIFFERENCES BETWEEN NORTH AND SOUTH)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27C897-B4C8-4BC5-98E0-A02A5AE10730}"/>
              </a:ext>
            </a:extLst>
          </p:cNvPr>
          <p:cNvSpPr txBox="1"/>
          <p:nvPr/>
        </p:nvSpPr>
        <p:spPr>
          <a:xfrm>
            <a:off x="-7" y="3248952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INEFFICIENCIES AND DIFFERENCES OF ORIENTATION PROGRAMS (UNIVERSITY AND JOB): PAPER vs ELECTRONIC, GEOGRAPHY ISSUES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0726D8-8CCB-40A3-8C95-77AADB20C2FD}"/>
              </a:ext>
            </a:extLst>
          </p:cNvPr>
          <p:cNvSpPr txBox="1"/>
          <p:nvPr/>
        </p:nvSpPr>
        <p:spPr>
          <a:xfrm>
            <a:off x="-6" y="4449281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LACK OF INFORMATION FOR STUDENTS ABOUT THEIR FUTURE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6109380" cy="755228"/>
          </a:xfrm>
        </p:spPr>
        <p:txBody>
          <a:bodyPr/>
          <a:lstStyle/>
          <a:p>
            <a:r>
              <a:rPr lang="it-IT" dirty="0"/>
              <a:t>HOW AI CAN BE USED TO SOLVE THESE PROBLEMS</a:t>
            </a:r>
            <a:endParaRPr lang="en-US" altLang="en-US" dirty="0"/>
          </a:p>
          <a:p>
            <a:endParaRPr lang="en-US" altLang="en-US" dirty="0">
              <a:solidFill>
                <a:srgbClr val="332B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376368-50DE-4FBF-A4BE-01B296340689}"/>
              </a:ext>
            </a:extLst>
          </p:cNvPr>
          <p:cNvSpPr txBox="1"/>
          <p:nvPr/>
        </p:nvSpPr>
        <p:spPr>
          <a:xfrm>
            <a:off x="-8" y="1499770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3"/>
                </a:solidFill>
              </a:rPr>
              <a:t>SUGGEST A PATH BASED ON APTITUDE AND INTERESTS</a:t>
            </a:r>
            <a:endParaRPr lang="it-IT" sz="2400" b="1" dirty="0">
              <a:solidFill>
                <a:schemeClr val="accent3"/>
              </a:solidFill>
            </a:endParaRPr>
          </a:p>
          <a:p>
            <a:r>
              <a:rPr lang="it-IT" sz="2400" b="1" dirty="0">
                <a:solidFill>
                  <a:schemeClr val="accent3"/>
                </a:solidFill>
              </a:rPr>
              <a:t> </a:t>
            </a:r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B2284D-0836-4368-AB27-50658695C911}"/>
              </a:ext>
            </a:extLst>
          </p:cNvPr>
          <p:cNvSpPr txBox="1"/>
          <p:nvPr/>
        </p:nvSpPr>
        <p:spPr>
          <a:xfrm>
            <a:off x="-9" y="2424569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GIVE SAME OPPORTUNITY TO ALL THE STUDENTS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27C897-B4C8-4BC5-98E0-A02A5AE10730}"/>
              </a:ext>
            </a:extLst>
          </p:cNvPr>
          <p:cNvSpPr txBox="1"/>
          <p:nvPr/>
        </p:nvSpPr>
        <p:spPr>
          <a:xfrm>
            <a:off x="-12" y="3393331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IMPROVE ORIENTATION PROGRAMS, HELPING MANAGERS WITH DIGITAL SUPPORT TOOLS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0726D8-8CCB-40A3-8C95-77AADB20C2FD}"/>
              </a:ext>
            </a:extLst>
          </p:cNvPr>
          <p:cNvSpPr txBox="1"/>
          <p:nvPr/>
        </p:nvSpPr>
        <p:spPr>
          <a:xfrm>
            <a:off x="-13" y="4224328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GIVE TO ALL STAKEHOLDERS MORE USEFUL INFORMATION ABOUT UNIVERSITY AND JOB MARKET 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840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6109380" cy="755228"/>
          </a:xfrm>
        </p:spPr>
        <p:txBody>
          <a:bodyPr/>
          <a:lstStyle/>
          <a:p>
            <a:r>
              <a:rPr lang="it-IT" dirty="0"/>
              <a:t>HOW AND WHAT INFORMATION  IS COLLECTED </a:t>
            </a:r>
            <a:endParaRPr lang="en-US" altLang="en-US" dirty="0"/>
          </a:p>
          <a:p>
            <a:endParaRPr lang="en-US" altLang="en-US" dirty="0">
              <a:solidFill>
                <a:srgbClr val="332B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376368-50DE-4FBF-A4BE-01B296340689}"/>
              </a:ext>
            </a:extLst>
          </p:cNvPr>
          <p:cNvSpPr txBox="1"/>
          <p:nvPr/>
        </p:nvSpPr>
        <p:spPr>
          <a:xfrm>
            <a:off x="-3" y="2132001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STUDENTS’ GRADES (ELECTRONIC REGISTER)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B2284D-0836-4368-AB27-50658695C911}"/>
              </a:ext>
            </a:extLst>
          </p:cNvPr>
          <p:cNvSpPr txBox="1"/>
          <p:nvPr/>
        </p:nvSpPr>
        <p:spPr>
          <a:xfrm>
            <a:off x="-4" y="3056800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PCTO EXPERIENCE INFORMATION AND EXTRA SCHOOL ACTIVITIES (ELECTRONIC PORTFOLIO vs PAPER-BASED DOCUMENTATION)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27C897-B4C8-4BC5-98E0-A02A5AE10730}"/>
              </a:ext>
            </a:extLst>
          </p:cNvPr>
          <p:cNvSpPr txBox="1"/>
          <p:nvPr/>
        </p:nvSpPr>
        <p:spPr>
          <a:xfrm>
            <a:off x="16035" y="4350931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INTERESTS AND PASSIONS (SOCIAL MEDIA)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653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6109380" cy="755228"/>
          </a:xfrm>
        </p:spPr>
        <p:txBody>
          <a:bodyPr/>
          <a:lstStyle/>
          <a:p>
            <a:r>
              <a:rPr lang="it-IT" dirty="0"/>
              <a:t>QUESTIONS</a:t>
            </a:r>
            <a:endParaRPr lang="en-US" altLang="en-US" dirty="0"/>
          </a:p>
          <a:p>
            <a:endParaRPr lang="en-US" altLang="en-US" dirty="0">
              <a:solidFill>
                <a:srgbClr val="332B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376368-50DE-4FBF-A4BE-01B296340689}"/>
              </a:ext>
            </a:extLst>
          </p:cNvPr>
          <p:cNvSpPr txBox="1"/>
          <p:nvPr/>
        </p:nvSpPr>
        <p:spPr>
          <a:xfrm>
            <a:off x="16035" y="1575370"/>
            <a:ext cx="12191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3"/>
                </a:solidFill>
              </a:rPr>
              <a:t>WHAT IS YOUR OPINION REGARDING THE FEASIBILITY OF CREATING AI-BASED SERVICES TO HELP STUDENTS FIND THEIR WAY IN THE POST-HIGH SCHOOL TRANSITION? WHAT IS THE MAIN BIAS OF THIS AI TECHNOLOGY IMPLEMENTATION?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B2284D-0836-4368-AB27-50658695C911}"/>
              </a:ext>
            </a:extLst>
          </p:cNvPr>
          <p:cNvSpPr txBox="1"/>
          <p:nvPr/>
        </p:nvSpPr>
        <p:spPr>
          <a:xfrm>
            <a:off x="16035" y="3145030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3"/>
                </a:solidFill>
              </a:rPr>
              <a:t>DO YOU THINK THAT DESPITE THE LACK OF STANDARDIZATION IN THE DATA INFRASTRUCTURE IT IS POSSIBLE TO IMPLEMENT AI?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27C897-B4C8-4BC5-98E0-A02A5AE10730}"/>
              </a:ext>
            </a:extLst>
          </p:cNvPr>
          <p:cNvSpPr txBox="1"/>
          <p:nvPr/>
        </p:nvSpPr>
        <p:spPr>
          <a:xfrm>
            <a:off x="-1" y="4345359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3"/>
                </a:solidFill>
              </a:rPr>
              <a:t>IN YOUR OPINION, CAN AI IMPROVE THE ORIENTATION PROGRAMS? IF YES, HOW CAN AI IMPROVE THESE ACTIVITIES?</a:t>
            </a:r>
            <a:endParaRPr lang="et-EE" sz="2400" b="1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777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21094" r="-1" b="21589"/>
          <a:stretch/>
        </p:blipFill>
        <p:spPr>
          <a:xfrm>
            <a:off x="-15498" y="0"/>
            <a:ext cx="12207497" cy="4940618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>
            <a:off x="-1" y="3312687"/>
            <a:ext cx="12192000" cy="3545313"/>
          </a:xfrm>
          <a:custGeom>
            <a:avLst/>
            <a:gdLst>
              <a:gd name="connsiteX0" fmla="*/ 986101 w 12192000"/>
              <a:gd name="connsiteY0" fmla="*/ 0 h 3545313"/>
              <a:gd name="connsiteX1" fmla="*/ 12192000 w 12192000"/>
              <a:gd name="connsiteY1" fmla="*/ 0 h 3545313"/>
              <a:gd name="connsiteX2" fmla="*/ 12192000 w 12192000"/>
              <a:gd name="connsiteY2" fmla="*/ 510802 h 3545313"/>
              <a:gd name="connsiteX3" fmla="*/ 12192000 w 12192000"/>
              <a:gd name="connsiteY3" fmla="*/ 1543258 h 3545313"/>
              <a:gd name="connsiteX4" fmla="*/ 12192000 w 12192000"/>
              <a:gd name="connsiteY4" fmla="*/ 3545313 h 3545313"/>
              <a:gd name="connsiteX5" fmla="*/ 986101 w 12192000"/>
              <a:gd name="connsiteY5" fmla="*/ 3545313 h 3545313"/>
              <a:gd name="connsiteX6" fmla="*/ 475299 w 12192000"/>
              <a:gd name="connsiteY6" fmla="*/ 3545313 h 3545313"/>
              <a:gd name="connsiteX7" fmla="*/ 0 w 12192000"/>
              <a:gd name="connsiteY7" fmla="*/ 3545313 h 3545313"/>
              <a:gd name="connsiteX8" fmla="*/ 0 w 12192000"/>
              <a:gd name="connsiteY8" fmla="*/ 1543258 h 3545313"/>
              <a:gd name="connsiteX9" fmla="*/ 475299 w 12192000"/>
              <a:gd name="connsiteY9" fmla="*/ 1543258 h 3545313"/>
              <a:gd name="connsiteX10" fmla="*/ 475299 w 12192000"/>
              <a:gd name="connsiteY10" fmla="*/ 510802 h 3545313"/>
              <a:gd name="connsiteX11" fmla="*/ 986101 w 12192000"/>
              <a:gd name="connsiteY11" fmla="*/ 510802 h 354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545313">
                <a:moveTo>
                  <a:pt x="986101" y="0"/>
                </a:moveTo>
                <a:lnTo>
                  <a:pt x="12192000" y="0"/>
                </a:lnTo>
                <a:lnTo>
                  <a:pt x="12192000" y="510802"/>
                </a:lnTo>
                <a:lnTo>
                  <a:pt x="12192000" y="1543258"/>
                </a:lnTo>
                <a:lnTo>
                  <a:pt x="12192000" y="3545313"/>
                </a:lnTo>
                <a:lnTo>
                  <a:pt x="986101" y="3545313"/>
                </a:lnTo>
                <a:lnTo>
                  <a:pt x="475299" y="3545313"/>
                </a:lnTo>
                <a:lnTo>
                  <a:pt x="0" y="3545313"/>
                </a:lnTo>
                <a:lnTo>
                  <a:pt x="0" y="1543258"/>
                </a:lnTo>
                <a:lnTo>
                  <a:pt x="475299" y="1543258"/>
                </a:lnTo>
                <a:lnTo>
                  <a:pt x="475299" y="510802"/>
                </a:lnTo>
                <a:lnTo>
                  <a:pt x="986101" y="5108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76869" y="4801074"/>
            <a:ext cx="10159444" cy="1635065"/>
          </a:xfrm>
        </p:spPr>
        <p:txBody>
          <a:bodyPr>
            <a:normAutofit/>
          </a:bodyPr>
          <a:lstStyle/>
          <a:p>
            <a:r>
              <a:rPr lang="it-IT" altLang="en-US" dirty="0"/>
              <a:t>Thank </a:t>
            </a:r>
            <a:r>
              <a:rPr lang="it-IT" altLang="en-US" dirty="0" err="1"/>
              <a:t>you</a:t>
            </a:r>
            <a:r>
              <a:rPr lang="it-IT" altLang="en-US" dirty="0"/>
              <a:t> for </a:t>
            </a:r>
            <a:r>
              <a:rPr lang="it-IT" altLang="en-US" dirty="0" err="1"/>
              <a:t>your</a:t>
            </a:r>
            <a:r>
              <a:rPr lang="it-IT" altLang="en-US" dirty="0"/>
              <a:t> </a:t>
            </a:r>
            <a:r>
              <a:rPr lang="it-IT" altLang="en-US" dirty="0" err="1"/>
              <a:t>collaboration</a:t>
            </a:r>
            <a:endParaRPr lang="et-EE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7555" y="1958640"/>
            <a:ext cx="2447645" cy="137068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'i kujundus">
  <a:themeElements>
    <a:clrScheme name="TalTech">
      <a:dk1>
        <a:srgbClr val="000000"/>
      </a:dk1>
      <a:lt1>
        <a:srgbClr val="FFFFFF"/>
      </a:lt1>
      <a:dk2>
        <a:srgbClr val="332B60"/>
      </a:dk2>
      <a:lt2>
        <a:srgbClr val="DADAE4"/>
      </a:lt2>
      <a:accent1>
        <a:srgbClr val="E4067E"/>
      </a:accent1>
      <a:accent2>
        <a:srgbClr val="9396B0"/>
      </a:accent2>
      <a:accent3>
        <a:srgbClr val="AB1352"/>
      </a:accent3>
      <a:accent4>
        <a:srgbClr val="4FBFD3"/>
      </a:accent4>
      <a:accent5>
        <a:srgbClr val="332B60"/>
      </a:accent5>
      <a:accent6>
        <a:srgbClr val="DADAE4"/>
      </a:accent6>
      <a:hlink>
        <a:srgbClr val="AB1352"/>
      </a:hlink>
      <a:folHlink>
        <a:srgbClr val="AB1352"/>
      </a:folHlink>
    </a:clrScheme>
    <a:fontScheme name="TTÜ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wrap="square" rtlCol="0" anchor="ctr">
        <a:noAutofit/>
      </a:bodyPr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NEWNEW" id="{65034802-83F1-DE41-A876-6851A238EDFE}" vid="{814C7433-F944-B249-91D8-8F253693EC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2669</TotalTime>
  <Words>380</Words>
  <Application>Microsoft Office PowerPoint</Application>
  <PresentationFormat>Widescreen</PresentationFormat>
  <Paragraphs>38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Verdana</vt:lpstr>
      <vt:lpstr>Wingdings</vt:lpstr>
      <vt:lpstr>Office'i kujundus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PowerPointi esitlus</dc:title>
  <dc:creator>Anu Teder</dc:creator>
  <cp:lastModifiedBy>Simone Dalledonne</cp:lastModifiedBy>
  <cp:revision>177</cp:revision>
  <dcterms:created xsi:type="dcterms:W3CDTF">2018-09-19T06:51:01Z</dcterms:created>
  <dcterms:modified xsi:type="dcterms:W3CDTF">2022-02-28T09:50:29Z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9643374</vt:lpwstr>
  </property>
  <property fmtid="{D5CDD505-2E9C-101B-9397-08002B2CF9AE}" pid="3" name="NXPowerLiteSettings">
    <vt:lpwstr>C780073804F000</vt:lpwstr>
  </property>
  <property fmtid="{D5CDD505-2E9C-101B-9397-08002B2CF9AE}" pid="4" name="NXPowerLiteVersion">
    <vt:lpwstr>D8.0.4</vt:lpwstr>
  </property>
</Properties>
</file>